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6" r:id="rId3"/>
    <p:sldId id="290" r:id="rId4"/>
    <p:sldId id="291" r:id="rId5"/>
    <p:sldId id="292" r:id="rId6"/>
    <p:sldId id="268" r:id="rId7"/>
    <p:sldId id="269" r:id="rId8"/>
    <p:sldId id="270" r:id="rId9"/>
    <p:sldId id="271" r:id="rId10"/>
    <p:sldId id="272" r:id="rId11"/>
    <p:sldId id="273" r:id="rId12"/>
    <p:sldId id="274" r:id="rId13"/>
    <p:sldId id="276" r:id="rId14"/>
    <p:sldId id="275"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A73"/>
    <a:srgbClr val="CAB0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49" d="100"/>
          <a:sy n="49" d="100"/>
        </p:scale>
        <p:origin x="39"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gner Silveira" userId="0d89ffa1-675f-492a-a891-2c468102eefa" providerId="ADAL" clId="{D138987D-AF29-4FE7-9157-D50C95A275D9}"/>
    <pc:docChg chg="undo custSel addSld delSld modSld sldOrd">
      <pc:chgData name="Wagner Silveira" userId="0d89ffa1-675f-492a-a891-2c468102eefa" providerId="ADAL" clId="{D138987D-AF29-4FE7-9157-D50C95A275D9}" dt="2018-03-23T08:43:03.565" v="923"/>
      <pc:docMkLst>
        <pc:docMk/>
      </pc:docMkLst>
      <pc:sldChg chg="addSp delSp modSp">
        <pc:chgData name="Wagner Silveira" userId="0d89ffa1-675f-492a-a891-2c468102eefa" providerId="ADAL" clId="{D138987D-AF29-4FE7-9157-D50C95A275D9}" dt="2018-03-23T08:32:48.411" v="894" actId="1076"/>
        <pc:sldMkLst>
          <pc:docMk/>
          <pc:sldMk cId="2923718016" sldId="256"/>
        </pc:sldMkLst>
        <pc:spChg chg="mod">
          <ac:chgData name="Wagner Silveira" userId="0d89ffa1-675f-492a-a891-2c468102eefa" providerId="ADAL" clId="{D138987D-AF29-4FE7-9157-D50C95A275D9}" dt="2018-03-23T08:32:48.411" v="894" actId="1076"/>
          <ac:spMkLst>
            <pc:docMk/>
            <pc:sldMk cId="2923718016" sldId="256"/>
            <ac:spMk id="2" creationId="{00000000-0000-0000-0000-000000000000}"/>
          </ac:spMkLst>
        </pc:spChg>
        <pc:spChg chg="del mod">
          <ac:chgData name="Wagner Silveira" userId="0d89ffa1-675f-492a-a891-2c468102eefa" providerId="ADAL" clId="{D138987D-AF29-4FE7-9157-D50C95A275D9}" dt="2018-03-23T08:32:33.189" v="890" actId="478"/>
          <ac:spMkLst>
            <pc:docMk/>
            <pc:sldMk cId="2923718016" sldId="256"/>
            <ac:spMk id="3" creationId="{00000000-0000-0000-0000-000000000000}"/>
          </ac:spMkLst>
        </pc:spChg>
        <pc:spChg chg="add del mod">
          <ac:chgData name="Wagner Silveira" userId="0d89ffa1-675f-492a-a891-2c468102eefa" providerId="ADAL" clId="{D138987D-AF29-4FE7-9157-D50C95A275D9}" dt="2018-03-23T08:32:36.945" v="891" actId="478"/>
          <ac:spMkLst>
            <pc:docMk/>
            <pc:sldMk cId="2923718016" sldId="256"/>
            <ac:spMk id="5" creationId="{BDD2076B-0C8E-4783-B90B-D13D9D4C6FF1}"/>
          </ac:spMkLst>
        </pc:spChg>
      </pc:sldChg>
      <pc:sldChg chg="addSp modSp">
        <pc:chgData name="Wagner Silveira" userId="0d89ffa1-675f-492a-a891-2c468102eefa" providerId="ADAL" clId="{D138987D-AF29-4FE7-9157-D50C95A275D9}" dt="2018-03-23T08:21:32.478" v="710" actId="113"/>
        <pc:sldMkLst>
          <pc:docMk/>
          <pc:sldMk cId="2131127529" sldId="265"/>
        </pc:sldMkLst>
        <pc:spChg chg="add mod">
          <ac:chgData name="Wagner Silveira" userId="0d89ffa1-675f-492a-a891-2c468102eefa" providerId="ADAL" clId="{D138987D-AF29-4FE7-9157-D50C95A275D9}" dt="2018-03-23T08:21:32.478" v="710" actId="113"/>
          <ac:spMkLst>
            <pc:docMk/>
            <pc:sldMk cId="2131127529" sldId="265"/>
            <ac:spMk id="2" creationId="{8476263C-38A1-4D26-9452-D0ECAE4F8DA3}"/>
          </ac:spMkLst>
        </pc:spChg>
      </pc:sldChg>
      <pc:sldChg chg="addSp delSp modSp del">
        <pc:chgData name="Wagner Silveira" userId="0d89ffa1-675f-492a-a891-2c468102eefa" providerId="ADAL" clId="{D138987D-AF29-4FE7-9157-D50C95A275D9}" dt="2018-03-23T08:23:12.375" v="716" actId="2696"/>
        <pc:sldMkLst>
          <pc:docMk/>
          <pc:sldMk cId="2475653667" sldId="267"/>
        </pc:sldMkLst>
        <pc:spChg chg="del mod">
          <ac:chgData name="Wagner Silveira" userId="0d89ffa1-675f-492a-a891-2c468102eefa" providerId="ADAL" clId="{D138987D-AF29-4FE7-9157-D50C95A275D9}" dt="2018-03-23T08:22:11.825" v="714" actId="478"/>
          <ac:spMkLst>
            <pc:docMk/>
            <pc:sldMk cId="2475653667" sldId="267"/>
            <ac:spMk id="8" creationId="{00000000-0000-0000-0000-000000000000}"/>
          </ac:spMkLst>
        </pc:spChg>
        <pc:spChg chg="del">
          <ac:chgData name="Wagner Silveira" userId="0d89ffa1-675f-492a-a891-2c468102eefa" providerId="ADAL" clId="{D138987D-AF29-4FE7-9157-D50C95A275D9}" dt="2018-03-23T08:22:07.582" v="713" actId="478"/>
          <ac:spMkLst>
            <pc:docMk/>
            <pc:sldMk cId="2475653667" sldId="267"/>
            <ac:spMk id="14" creationId="{00000000-0000-0000-0000-000000000000}"/>
          </ac:spMkLst>
        </pc:spChg>
        <pc:picChg chg="add">
          <ac:chgData name="Wagner Silveira" userId="0d89ffa1-675f-492a-a891-2c468102eefa" providerId="ADAL" clId="{D138987D-AF29-4FE7-9157-D50C95A275D9}" dt="2018-03-23T08:22:47.030" v="715"/>
          <ac:picMkLst>
            <pc:docMk/>
            <pc:sldMk cId="2475653667" sldId="267"/>
            <ac:picMk id="7" creationId="{48392356-0D65-462C-8068-153E50C19DDE}"/>
          </ac:picMkLst>
        </pc:picChg>
        <pc:picChg chg="del">
          <ac:chgData name="Wagner Silveira" userId="0d89ffa1-675f-492a-a891-2c468102eefa" providerId="ADAL" clId="{D138987D-AF29-4FE7-9157-D50C95A275D9}" dt="2018-03-23T08:22:07.582" v="713" actId="478"/>
          <ac:picMkLst>
            <pc:docMk/>
            <pc:sldMk cId="2475653667" sldId="267"/>
            <ac:picMk id="9" creationId="{BF861804-2839-4857-82EC-3F7FB6925665}"/>
          </ac:picMkLst>
        </pc:picChg>
        <pc:picChg chg="del">
          <ac:chgData name="Wagner Silveira" userId="0d89ffa1-675f-492a-a891-2c468102eefa" providerId="ADAL" clId="{D138987D-AF29-4FE7-9157-D50C95A275D9}" dt="2018-03-23T08:22:07.582" v="713" actId="478"/>
          <ac:picMkLst>
            <pc:docMk/>
            <pc:sldMk cId="2475653667" sldId="267"/>
            <ac:picMk id="13" creationId="{00000000-0000-0000-0000-000000000000}"/>
          </ac:picMkLst>
        </pc:picChg>
        <pc:picChg chg="del">
          <ac:chgData name="Wagner Silveira" userId="0d89ffa1-675f-492a-a891-2c468102eefa" providerId="ADAL" clId="{D138987D-AF29-4FE7-9157-D50C95A275D9}" dt="2018-03-23T08:21:55.345" v="712" actId="478"/>
          <ac:picMkLst>
            <pc:docMk/>
            <pc:sldMk cId="2475653667" sldId="267"/>
            <ac:picMk id="15" creationId="{00000000-0000-0000-0000-000000000000}"/>
          </ac:picMkLst>
        </pc:picChg>
      </pc:sldChg>
      <pc:sldChg chg="addSp delSp modSp add mod modTransition setBg">
        <pc:chgData name="Wagner Silveira" userId="0d89ffa1-675f-492a-a891-2c468102eefa" providerId="ADAL" clId="{D138987D-AF29-4FE7-9157-D50C95A275D9}" dt="2018-03-23T07:24:40.322" v="422" actId="20577"/>
        <pc:sldMkLst>
          <pc:docMk/>
          <pc:sldMk cId="3068265532" sldId="268"/>
        </pc:sldMkLst>
        <pc:spChg chg="mod">
          <ac:chgData name="Wagner Silveira" userId="0d89ffa1-675f-492a-a891-2c468102eefa" providerId="ADAL" clId="{D138987D-AF29-4FE7-9157-D50C95A275D9}" dt="2018-03-23T07:23:53.231" v="369" actId="26606"/>
          <ac:spMkLst>
            <pc:docMk/>
            <pc:sldMk cId="3068265532" sldId="268"/>
            <ac:spMk id="2" creationId="{00000000-0000-0000-0000-000000000000}"/>
          </ac:spMkLst>
        </pc:spChg>
        <pc:spChg chg="mod">
          <ac:chgData name="Wagner Silveira" userId="0d89ffa1-675f-492a-a891-2c468102eefa" providerId="ADAL" clId="{D138987D-AF29-4FE7-9157-D50C95A275D9}" dt="2018-03-23T07:24:40.322" v="422" actId="20577"/>
          <ac:spMkLst>
            <pc:docMk/>
            <pc:sldMk cId="3068265532" sldId="268"/>
            <ac:spMk id="3" creationId="{00000000-0000-0000-0000-000000000000}"/>
          </ac:spMkLst>
        </pc:spChg>
        <pc:spChg chg="add del mod">
          <ac:chgData name="Wagner Silveira" userId="0d89ffa1-675f-492a-a891-2c468102eefa" providerId="ADAL" clId="{D138987D-AF29-4FE7-9157-D50C95A275D9}" dt="2018-03-23T07:23:43.639" v="368"/>
          <ac:spMkLst>
            <pc:docMk/>
            <pc:sldMk cId="3068265532" sldId="268"/>
            <ac:spMk id="5" creationId="{BA478095-E5D1-41CF-A931-5F18C31042F2}"/>
          </ac:spMkLst>
        </pc:spChg>
        <pc:spChg chg="add">
          <ac:chgData name="Wagner Silveira" userId="0d89ffa1-675f-492a-a891-2c468102eefa" providerId="ADAL" clId="{D138987D-AF29-4FE7-9157-D50C95A275D9}" dt="2018-03-23T07:23:53.231" v="369" actId="26606"/>
          <ac:spMkLst>
            <pc:docMk/>
            <pc:sldMk cId="3068265532" sldId="268"/>
            <ac:spMk id="11" creationId="{76E6212F-EB21-4328-8386-832840CB431A}"/>
          </ac:spMkLst>
        </pc:spChg>
        <pc:spChg chg="add">
          <ac:chgData name="Wagner Silveira" userId="0d89ffa1-675f-492a-a891-2c468102eefa" providerId="ADAL" clId="{D138987D-AF29-4FE7-9157-D50C95A275D9}" dt="2018-03-23T07:23:53.231" v="369" actId="26606"/>
          <ac:spMkLst>
            <pc:docMk/>
            <pc:sldMk cId="3068265532" sldId="268"/>
            <ac:spMk id="13" creationId="{9E74304E-CF2D-41E1-92CF-7FC508311BAE}"/>
          </ac:spMkLst>
        </pc:spChg>
        <pc:picChg chg="del">
          <ac:chgData name="Wagner Silveira" userId="0d89ffa1-675f-492a-a891-2c468102eefa" providerId="ADAL" clId="{D138987D-AF29-4FE7-9157-D50C95A275D9}" dt="2018-03-23T07:23:30.943" v="366"/>
          <ac:picMkLst>
            <pc:docMk/>
            <pc:sldMk cId="3068265532" sldId="268"/>
            <ac:picMk id="4" creationId="{897DA097-00CA-4DB3-B056-8E50A4837EFD}"/>
          </ac:picMkLst>
        </pc:picChg>
        <pc:picChg chg="add mod ord">
          <ac:chgData name="Wagner Silveira" userId="0d89ffa1-675f-492a-a891-2c468102eefa" providerId="ADAL" clId="{D138987D-AF29-4FE7-9157-D50C95A275D9}" dt="2018-03-23T07:23:53.231" v="369" actId="26606"/>
          <ac:picMkLst>
            <pc:docMk/>
            <pc:sldMk cId="3068265532" sldId="268"/>
            <ac:picMk id="6" creationId="{A0400C0A-9B10-4497-AE50-1FAE12C3852B}"/>
          </ac:picMkLst>
        </pc:picChg>
        <pc:cxnChg chg="add">
          <ac:chgData name="Wagner Silveira" userId="0d89ffa1-675f-492a-a891-2c468102eefa" providerId="ADAL" clId="{D138987D-AF29-4FE7-9157-D50C95A275D9}" dt="2018-03-23T07:23:53.231" v="369" actId="26606"/>
          <ac:cxnSpMkLst>
            <pc:docMk/>
            <pc:sldMk cId="3068265532" sldId="268"/>
            <ac:cxnSpMk id="15" creationId="{4717401F-8127-4697-8085-3D6C69B5D25D}"/>
          </ac:cxnSpMkLst>
        </pc:cxnChg>
      </pc:sldChg>
      <pc:sldChg chg="addSp delSp modSp add del">
        <pc:chgData name="Wagner Silveira" userId="0d89ffa1-675f-492a-a891-2c468102eefa" providerId="ADAL" clId="{D138987D-AF29-4FE7-9157-D50C95A275D9}" dt="2018-03-23T07:22:34.353" v="364" actId="2696"/>
        <pc:sldMkLst>
          <pc:docMk/>
          <pc:sldMk cId="3670570572" sldId="268"/>
        </pc:sldMkLst>
        <pc:spChg chg="del">
          <ac:chgData name="Wagner Silveira" userId="0d89ffa1-675f-492a-a891-2c468102eefa" providerId="ADAL" clId="{D138987D-AF29-4FE7-9157-D50C95A275D9}" dt="2018-03-23T05:02:33.764" v="1"/>
          <ac:spMkLst>
            <pc:docMk/>
            <pc:sldMk cId="3670570572" sldId="268"/>
            <ac:spMk id="2" creationId="{CEA0317B-4819-4CA7-8A11-A066BAF2ED8C}"/>
          </ac:spMkLst>
        </pc:spChg>
        <pc:spChg chg="del">
          <ac:chgData name="Wagner Silveira" userId="0d89ffa1-675f-492a-a891-2c468102eefa" providerId="ADAL" clId="{D138987D-AF29-4FE7-9157-D50C95A275D9}" dt="2018-03-23T05:02:33.764" v="1"/>
          <ac:spMkLst>
            <pc:docMk/>
            <pc:sldMk cId="3670570572" sldId="268"/>
            <ac:spMk id="3" creationId="{C9A23421-48D8-44EA-B6FD-E20E5F8297BB}"/>
          </ac:spMkLst>
        </pc:spChg>
        <pc:spChg chg="add mod">
          <ac:chgData name="Wagner Silveira" userId="0d89ffa1-675f-492a-a891-2c468102eefa" providerId="ADAL" clId="{D138987D-AF29-4FE7-9157-D50C95A275D9}" dt="2018-03-23T05:02:41.639" v="9" actId="20577"/>
          <ac:spMkLst>
            <pc:docMk/>
            <pc:sldMk cId="3670570572" sldId="268"/>
            <ac:spMk id="4" creationId="{E2917DBD-0FCE-447E-B49D-49260D933BAE}"/>
          </ac:spMkLst>
        </pc:spChg>
        <pc:spChg chg="add del mod">
          <ac:chgData name="Wagner Silveira" userId="0d89ffa1-675f-492a-a891-2c468102eefa" providerId="ADAL" clId="{D138987D-AF29-4FE7-9157-D50C95A275D9}" dt="2018-03-23T07:08:29.655" v="261" actId="478"/>
          <ac:spMkLst>
            <pc:docMk/>
            <pc:sldMk cId="3670570572" sldId="268"/>
            <ac:spMk id="5" creationId="{410E4B03-7F3A-480A-87E3-5A3DB2A9A790}"/>
          </ac:spMkLst>
        </pc:spChg>
        <pc:spChg chg="add mod">
          <ac:chgData name="Wagner Silveira" userId="0d89ffa1-675f-492a-a891-2c468102eefa" providerId="ADAL" clId="{D138987D-AF29-4FE7-9157-D50C95A275D9}" dt="2018-03-23T07:09:54.706" v="363" actId="20577"/>
          <ac:spMkLst>
            <pc:docMk/>
            <pc:sldMk cId="3670570572" sldId="268"/>
            <ac:spMk id="7" creationId="{E40C070D-ACFF-4ABE-9825-CE8199F0028F}"/>
          </ac:spMkLst>
        </pc:spChg>
      </pc:sldChg>
      <pc:sldChg chg="addSp delSp modSp add modTransition modAnim">
        <pc:chgData name="Wagner Silveira" userId="0d89ffa1-675f-492a-a891-2c468102eefa" providerId="ADAL" clId="{D138987D-AF29-4FE7-9157-D50C95A275D9}" dt="2018-03-23T07:57:52.396" v="560"/>
        <pc:sldMkLst>
          <pc:docMk/>
          <pc:sldMk cId="2964631227" sldId="269"/>
        </pc:sldMkLst>
        <pc:spChg chg="add mod">
          <ac:chgData name="Wagner Silveira" userId="0d89ffa1-675f-492a-a891-2c468102eefa" providerId="ADAL" clId="{D138987D-AF29-4FE7-9157-D50C95A275D9}" dt="2018-03-23T07:26:07.508" v="423"/>
          <ac:spMkLst>
            <pc:docMk/>
            <pc:sldMk cId="2964631227" sldId="269"/>
            <ac:spMk id="3" creationId="{2786DB4B-6DD4-48F0-9A19-65491FE03854}"/>
          </ac:spMkLst>
        </pc:spChg>
        <pc:spChg chg="mod">
          <ac:chgData name="Wagner Silveira" userId="0d89ffa1-675f-492a-a891-2c468102eefa" providerId="ADAL" clId="{D138987D-AF29-4FE7-9157-D50C95A275D9}" dt="2018-03-23T07:27:02.679" v="429" actId="1076"/>
          <ac:spMkLst>
            <pc:docMk/>
            <pc:sldMk cId="2964631227" sldId="269"/>
            <ac:spMk id="4" creationId="{00000000-0000-0000-0000-000000000000}"/>
          </ac:spMkLst>
        </pc:spChg>
        <pc:spChg chg="mod">
          <ac:chgData name="Wagner Silveira" userId="0d89ffa1-675f-492a-a891-2c468102eefa" providerId="ADAL" clId="{D138987D-AF29-4FE7-9157-D50C95A275D9}" dt="2018-03-23T07:27:02.679" v="429" actId="1076"/>
          <ac:spMkLst>
            <pc:docMk/>
            <pc:sldMk cId="2964631227" sldId="269"/>
            <ac:spMk id="15" creationId="{00000000-0000-0000-0000-000000000000}"/>
          </ac:spMkLst>
        </pc:spChg>
        <pc:spChg chg="mod">
          <ac:chgData name="Wagner Silveira" userId="0d89ffa1-675f-492a-a891-2c468102eefa" providerId="ADAL" clId="{D138987D-AF29-4FE7-9157-D50C95A275D9}" dt="2018-03-23T07:26:47.424" v="427"/>
          <ac:spMkLst>
            <pc:docMk/>
            <pc:sldMk cId="2964631227" sldId="269"/>
            <ac:spMk id="20" creationId="{00000000-0000-0000-0000-000000000000}"/>
          </ac:spMkLst>
        </pc:spChg>
        <pc:spChg chg="mod">
          <ac:chgData name="Wagner Silveira" userId="0d89ffa1-675f-492a-a891-2c468102eefa" providerId="ADAL" clId="{D138987D-AF29-4FE7-9157-D50C95A275D9}" dt="2018-03-23T07:26:47.424" v="427"/>
          <ac:spMkLst>
            <pc:docMk/>
            <pc:sldMk cId="2964631227" sldId="269"/>
            <ac:spMk id="21" creationId="{00000000-0000-0000-0000-000000000000}"/>
          </ac:spMkLst>
        </pc:spChg>
        <pc:spChg chg="add del mod">
          <ac:chgData name="Wagner Silveira" userId="0d89ffa1-675f-492a-a891-2c468102eefa" providerId="ADAL" clId="{D138987D-AF29-4FE7-9157-D50C95A275D9}" dt="2018-03-23T07:26:42.597" v="426"/>
          <ac:spMkLst>
            <pc:docMk/>
            <pc:sldMk cId="2964631227" sldId="269"/>
            <ac:spMk id="22" creationId="{00000000-0000-0000-0000-000000000000}"/>
          </ac:spMkLst>
        </pc:spChg>
      </pc:sldChg>
      <pc:sldChg chg="add modTransition">
        <pc:chgData name="Wagner Silveira" userId="0d89ffa1-675f-492a-a891-2c468102eefa" providerId="ADAL" clId="{D138987D-AF29-4FE7-9157-D50C95A275D9}" dt="2018-03-23T07:22:38.026" v="365"/>
        <pc:sldMkLst>
          <pc:docMk/>
          <pc:sldMk cId="666928643" sldId="270"/>
        </pc:sldMkLst>
      </pc:sldChg>
      <pc:sldChg chg="add modTransition">
        <pc:chgData name="Wagner Silveira" userId="0d89ffa1-675f-492a-a891-2c468102eefa" providerId="ADAL" clId="{D138987D-AF29-4FE7-9157-D50C95A275D9}" dt="2018-03-23T07:22:38.026" v="365"/>
        <pc:sldMkLst>
          <pc:docMk/>
          <pc:sldMk cId="1392553688" sldId="271"/>
        </pc:sldMkLst>
      </pc:sldChg>
      <pc:sldChg chg="add modTransition">
        <pc:chgData name="Wagner Silveira" userId="0d89ffa1-675f-492a-a891-2c468102eefa" providerId="ADAL" clId="{D138987D-AF29-4FE7-9157-D50C95A275D9}" dt="2018-03-23T07:22:38.026" v="365"/>
        <pc:sldMkLst>
          <pc:docMk/>
          <pc:sldMk cId="2097696836" sldId="272"/>
        </pc:sldMkLst>
      </pc:sldChg>
      <pc:sldChg chg="add modAnim">
        <pc:chgData name="Wagner Silveira" userId="0d89ffa1-675f-492a-a891-2c468102eefa" providerId="ADAL" clId="{D138987D-AF29-4FE7-9157-D50C95A275D9}" dt="2018-03-23T07:28:45.672" v="433"/>
        <pc:sldMkLst>
          <pc:docMk/>
          <pc:sldMk cId="1449521148" sldId="273"/>
        </pc:sldMkLst>
      </pc:sldChg>
      <pc:sldChg chg="addSp delSp modSp add">
        <pc:chgData name="Wagner Silveira" userId="0d89ffa1-675f-492a-a891-2c468102eefa" providerId="ADAL" clId="{D138987D-AF29-4FE7-9157-D50C95A275D9}" dt="2018-03-23T07:32:08.855" v="440"/>
        <pc:sldMkLst>
          <pc:docMk/>
          <pc:sldMk cId="2507990497" sldId="274"/>
        </pc:sldMkLst>
        <pc:spChg chg="mod">
          <ac:chgData name="Wagner Silveira" userId="0d89ffa1-675f-492a-a891-2c468102eefa" providerId="ADAL" clId="{D138987D-AF29-4FE7-9157-D50C95A275D9}" dt="2018-03-23T07:31:29.873" v="435"/>
          <ac:spMkLst>
            <pc:docMk/>
            <pc:sldMk cId="2507990497" sldId="274"/>
            <ac:spMk id="2" creationId="{00000000-0000-0000-0000-000000000000}"/>
          </ac:spMkLst>
        </pc:spChg>
        <pc:spChg chg="add del mod">
          <ac:chgData name="Wagner Silveira" userId="0d89ffa1-675f-492a-a891-2c468102eefa" providerId="ADAL" clId="{D138987D-AF29-4FE7-9157-D50C95A275D9}" dt="2018-03-23T07:31:52.437" v="437"/>
          <ac:spMkLst>
            <pc:docMk/>
            <pc:sldMk cId="2507990497" sldId="274"/>
            <ac:spMk id="3" creationId="{9FC779E7-BA78-459D-AE38-34A8210025C3}"/>
          </ac:spMkLst>
        </pc:spChg>
        <pc:spChg chg="mod">
          <ac:chgData name="Wagner Silveira" userId="0d89ffa1-675f-492a-a891-2c468102eefa" providerId="ADAL" clId="{D138987D-AF29-4FE7-9157-D50C95A275D9}" dt="2018-03-23T07:32:08.855" v="440"/>
          <ac:spMkLst>
            <pc:docMk/>
            <pc:sldMk cId="2507990497" sldId="274"/>
            <ac:spMk id="5" creationId="{00000000-0000-0000-0000-000000000000}"/>
          </ac:spMkLst>
        </pc:spChg>
      </pc:sldChg>
      <pc:sldChg chg="addSp delSp modSp add modTransition modAnim">
        <pc:chgData name="Wagner Silveira" userId="0d89ffa1-675f-492a-a891-2c468102eefa" providerId="ADAL" clId="{D138987D-AF29-4FE7-9157-D50C95A275D9}" dt="2018-03-23T07:41:25.146" v="505" actId="1076"/>
        <pc:sldMkLst>
          <pc:docMk/>
          <pc:sldMk cId="2846473186" sldId="275"/>
        </pc:sldMkLst>
        <pc:spChg chg="mod">
          <ac:chgData name="Wagner Silveira" userId="0d89ffa1-675f-492a-a891-2c468102eefa" providerId="ADAL" clId="{D138987D-AF29-4FE7-9157-D50C95A275D9}" dt="2018-03-23T07:37:51.450" v="480" actId="14100"/>
          <ac:spMkLst>
            <pc:docMk/>
            <pc:sldMk cId="2846473186" sldId="275"/>
            <ac:spMk id="2" creationId="{00000000-0000-0000-0000-000000000000}"/>
          </ac:spMkLst>
        </pc:spChg>
        <pc:spChg chg="del mod">
          <ac:chgData name="Wagner Silveira" userId="0d89ffa1-675f-492a-a891-2c468102eefa" providerId="ADAL" clId="{D138987D-AF29-4FE7-9157-D50C95A275D9}" dt="2018-03-23T07:35:23.294" v="458" actId="478"/>
          <ac:spMkLst>
            <pc:docMk/>
            <pc:sldMk cId="2846473186" sldId="275"/>
            <ac:spMk id="6" creationId="{00000000-0000-0000-0000-000000000000}"/>
          </ac:spMkLst>
        </pc:spChg>
        <pc:spChg chg="add del">
          <ac:chgData name="Wagner Silveira" userId="0d89ffa1-675f-492a-a891-2c468102eefa" providerId="ADAL" clId="{D138987D-AF29-4FE7-9157-D50C95A275D9}" dt="2018-03-23T07:35:21.452" v="457"/>
          <ac:spMkLst>
            <pc:docMk/>
            <pc:sldMk cId="2846473186" sldId="275"/>
            <ac:spMk id="12" creationId="{00000000-0000-0000-0000-000000000000}"/>
          </ac:spMkLst>
        </pc:spChg>
        <pc:spChg chg="del mod">
          <ac:chgData name="Wagner Silveira" userId="0d89ffa1-675f-492a-a891-2c468102eefa" providerId="ADAL" clId="{D138987D-AF29-4FE7-9157-D50C95A275D9}" dt="2018-03-23T07:38:24.935" v="484" actId="478"/>
          <ac:spMkLst>
            <pc:docMk/>
            <pc:sldMk cId="2846473186" sldId="275"/>
            <ac:spMk id="13" creationId="{00000000-0000-0000-0000-000000000000}"/>
          </ac:spMkLst>
        </pc:spChg>
        <pc:spChg chg="del">
          <ac:chgData name="Wagner Silveira" userId="0d89ffa1-675f-492a-a891-2c468102eefa" providerId="ADAL" clId="{D138987D-AF29-4FE7-9157-D50C95A275D9}" dt="2018-03-23T07:35:21.452" v="457"/>
          <ac:spMkLst>
            <pc:docMk/>
            <pc:sldMk cId="2846473186" sldId="275"/>
            <ac:spMk id="16" creationId="{00000000-0000-0000-0000-000000000000}"/>
          </ac:spMkLst>
        </pc:spChg>
        <pc:spChg chg="mod">
          <ac:chgData name="Wagner Silveira" userId="0d89ffa1-675f-492a-a891-2c468102eefa" providerId="ADAL" clId="{D138987D-AF29-4FE7-9157-D50C95A275D9}" dt="2018-03-23T07:36:34.913" v="470"/>
          <ac:spMkLst>
            <pc:docMk/>
            <pc:sldMk cId="2846473186" sldId="275"/>
            <ac:spMk id="17" creationId="{00000000-0000-0000-0000-000000000000}"/>
          </ac:spMkLst>
        </pc:spChg>
        <pc:spChg chg="add del mod">
          <ac:chgData name="Wagner Silveira" userId="0d89ffa1-675f-492a-a891-2c468102eefa" providerId="ADAL" clId="{D138987D-AF29-4FE7-9157-D50C95A275D9}" dt="2018-03-23T07:35:07.150" v="454"/>
          <ac:spMkLst>
            <pc:docMk/>
            <pc:sldMk cId="2846473186" sldId="275"/>
            <ac:spMk id="23" creationId="{BFE52718-721B-4C1D-8304-78D78594DC9E}"/>
          </ac:spMkLst>
        </pc:spChg>
        <pc:spChg chg="add del mod">
          <ac:chgData name="Wagner Silveira" userId="0d89ffa1-675f-492a-a891-2c468102eefa" providerId="ADAL" clId="{D138987D-AF29-4FE7-9157-D50C95A275D9}" dt="2018-03-23T07:35:07.150" v="454"/>
          <ac:spMkLst>
            <pc:docMk/>
            <pc:sldMk cId="2846473186" sldId="275"/>
            <ac:spMk id="24" creationId="{7D2F515B-CA25-4117-BA44-EA0BBE038776}"/>
          </ac:spMkLst>
        </pc:spChg>
        <pc:spChg chg="add del mod">
          <ac:chgData name="Wagner Silveira" userId="0d89ffa1-675f-492a-a891-2c468102eefa" providerId="ADAL" clId="{D138987D-AF29-4FE7-9157-D50C95A275D9}" dt="2018-03-23T07:35:07.150" v="454"/>
          <ac:spMkLst>
            <pc:docMk/>
            <pc:sldMk cId="2846473186" sldId="275"/>
            <ac:spMk id="25" creationId="{963449FF-87E5-4D28-8C7A-4F5FF00E8C3D}"/>
          </ac:spMkLst>
        </pc:spChg>
        <pc:spChg chg="add del mod">
          <ac:chgData name="Wagner Silveira" userId="0d89ffa1-675f-492a-a891-2c468102eefa" providerId="ADAL" clId="{D138987D-AF29-4FE7-9157-D50C95A275D9}" dt="2018-03-23T07:35:07.150" v="454"/>
          <ac:spMkLst>
            <pc:docMk/>
            <pc:sldMk cId="2846473186" sldId="275"/>
            <ac:spMk id="26" creationId="{A9DF1FF7-B8E3-48A0-8990-49FB8EA86CFC}"/>
          </ac:spMkLst>
        </pc:spChg>
        <pc:spChg chg="add del">
          <ac:chgData name="Wagner Silveira" userId="0d89ffa1-675f-492a-a891-2c468102eefa" providerId="ADAL" clId="{D138987D-AF29-4FE7-9157-D50C95A275D9}" dt="2018-03-23T07:35:21.452" v="457"/>
          <ac:spMkLst>
            <pc:docMk/>
            <pc:sldMk cId="2846473186" sldId="275"/>
            <ac:spMk id="27" creationId="{00000000-0000-0000-0000-000000000000}"/>
          </ac:spMkLst>
        </pc:spChg>
        <pc:spChg chg="add del">
          <ac:chgData name="Wagner Silveira" userId="0d89ffa1-675f-492a-a891-2c468102eefa" providerId="ADAL" clId="{D138987D-AF29-4FE7-9157-D50C95A275D9}" dt="2018-03-23T07:35:21.452" v="457"/>
          <ac:spMkLst>
            <pc:docMk/>
            <pc:sldMk cId="2846473186" sldId="275"/>
            <ac:spMk id="28" creationId="{00000000-0000-0000-0000-000000000000}"/>
          </ac:spMkLst>
        </pc:spChg>
        <pc:spChg chg="add del">
          <ac:chgData name="Wagner Silveira" userId="0d89ffa1-675f-492a-a891-2c468102eefa" providerId="ADAL" clId="{D138987D-AF29-4FE7-9157-D50C95A275D9}" dt="2018-03-23T07:35:21.452" v="457"/>
          <ac:spMkLst>
            <pc:docMk/>
            <pc:sldMk cId="2846473186" sldId="275"/>
            <ac:spMk id="29" creationId="{00000000-0000-0000-0000-000000000000}"/>
          </ac:spMkLst>
        </pc:spChg>
        <pc:spChg chg="add mod">
          <ac:chgData name="Wagner Silveira" userId="0d89ffa1-675f-492a-a891-2c468102eefa" providerId="ADAL" clId="{D138987D-AF29-4FE7-9157-D50C95A275D9}" dt="2018-03-23T07:40:47.420" v="499" actId="14100"/>
          <ac:spMkLst>
            <pc:docMk/>
            <pc:sldMk cId="2846473186" sldId="275"/>
            <ac:spMk id="30" creationId="{17C2EEB2-D975-491A-B208-EAA97C419704}"/>
          </ac:spMkLst>
        </pc:spChg>
        <pc:spChg chg="add mod">
          <ac:chgData name="Wagner Silveira" userId="0d89ffa1-675f-492a-a891-2c468102eefa" providerId="ADAL" clId="{D138987D-AF29-4FE7-9157-D50C95A275D9}" dt="2018-03-23T07:40:32.315" v="497" actId="1076"/>
          <ac:spMkLst>
            <pc:docMk/>
            <pc:sldMk cId="2846473186" sldId="275"/>
            <ac:spMk id="31" creationId="{EC94603F-01BB-44E1-AB7A-39EC139A1377}"/>
          </ac:spMkLst>
        </pc:spChg>
        <pc:spChg chg="add mod">
          <ac:chgData name="Wagner Silveira" userId="0d89ffa1-675f-492a-a891-2c468102eefa" providerId="ADAL" clId="{D138987D-AF29-4FE7-9157-D50C95A275D9}" dt="2018-03-23T07:41:11.104" v="502" actId="1076"/>
          <ac:spMkLst>
            <pc:docMk/>
            <pc:sldMk cId="2846473186" sldId="275"/>
            <ac:spMk id="32" creationId="{D1AD3021-AF28-44E2-B722-EAD2C6B5D51E}"/>
          </ac:spMkLst>
        </pc:spChg>
        <pc:spChg chg="add mod">
          <ac:chgData name="Wagner Silveira" userId="0d89ffa1-675f-492a-a891-2c468102eefa" providerId="ADAL" clId="{D138987D-AF29-4FE7-9157-D50C95A275D9}" dt="2018-03-23T07:41:25.146" v="505" actId="1076"/>
          <ac:spMkLst>
            <pc:docMk/>
            <pc:sldMk cId="2846473186" sldId="275"/>
            <ac:spMk id="37" creationId="{C36574A5-E8DE-4F70-BD0E-6152E2E0070E}"/>
          </ac:spMkLst>
        </pc:spChg>
        <pc:spChg chg="add mod">
          <ac:chgData name="Wagner Silveira" userId="0d89ffa1-675f-492a-a891-2c468102eefa" providerId="ADAL" clId="{D138987D-AF29-4FE7-9157-D50C95A275D9}" dt="2018-03-23T07:38:32.106" v="485" actId="1076"/>
          <ac:spMkLst>
            <pc:docMk/>
            <pc:sldMk cId="2846473186" sldId="275"/>
            <ac:spMk id="38" creationId="{54098457-437D-471F-B08B-43A63FD39498}"/>
          </ac:spMkLst>
        </pc:spChg>
        <pc:spChg chg="add mod">
          <ac:chgData name="Wagner Silveira" userId="0d89ffa1-675f-492a-a891-2c468102eefa" providerId="ADAL" clId="{D138987D-AF29-4FE7-9157-D50C95A275D9}" dt="2018-03-23T07:38:32.106" v="485" actId="1076"/>
          <ac:spMkLst>
            <pc:docMk/>
            <pc:sldMk cId="2846473186" sldId="275"/>
            <ac:spMk id="39" creationId="{1EDECF8E-AC05-4AE4-8121-32377C672FF7}"/>
          </ac:spMkLst>
        </pc:spChg>
        <pc:spChg chg="add mod">
          <ac:chgData name="Wagner Silveira" userId="0d89ffa1-675f-492a-a891-2c468102eefa" providerId="ADAL" clId="{D138987D-AF29-4FE7-9157-D50C95A275D9}" dt="2018-03-23T07:38:32.106" v="485" actId="1076"/>
          <ac:spMkLst>
            <pc:docMk/>
            <pc:sldMk cId="2846473186" sldId="275"/>
            <ac:spMk id="40" creationId="{E0476A3D-84FA-4B00-961C-CD1C0C424E13}"/>
          </ac:spMkLst>
        </pc:spChg>
        <pc:spChg chg="add mod">
          <ac:chgData name="Wagner Silveira" userId="0d89ffa1-675f-492a-a891-2c468102eefa" providerId="ADAL" clId="{D138987D-AF29-4FE7-9157-D50C95A275D9}" dt="2018-03-23T07:38:32.106" v="485" actId="1076"/>
          <ac:spMkLst>
            <pc:docMk/>
            <pc:sldMk cId="2846473186" sldId="275"/>
            <ac:spMk id="41" creationId="{A1C5B0DC-D6C7-43DD-9CC7-4058B585215A}"/>
          </ac:spMkLst>
        </pc:spChg>
        <pc:spChg chg="del">
          <ac:chgData name="Wagner Silveira" userId="0d89ffa1-675f-492a-a891-2c468102eefa" providerId="ADAL" clId="{D138987D-AF29-4FE7-9157-D50C95A275D9}" dt="2018-03-23T07:35:21.452" v="457"/>
          <ac:spMkLst>
            <pc:docMk/>
            <pc:sldMk cId="2846473186" sldId="275"/>
            <ac:spMk id="64" creationId="{00000000-0000-0000-0000-000000000000}"/>
          </ac:spMkLst>
        </pc:spChg>
        <pc:spChg chg="del">
          <ac:chgData name="Wagner Silveira" userId="0d89ffa1-675f-492a-a891-2c468102eefa" providerId="ADAL" clId="{D138987D-AF29-4FE7-9157-D50C95A275D9}" dt="2018-03-23T07:35:21.452" v="457"/>
          <ac:spMkLst>
            <pc:docMk/>
            <pc:sldMk cId="2846473186" sldId="275"/>
            <ac:spMk id="65" creationId="{00000000-0000-0000-0000-000000000000}"/>
          </ac:spMkLst>
        </pc:spChg>
        <pc:spChg chg="del">
          <ac:chgData name="Wagner Silveira" userId="0d89ffa1-675f-492a-a891-2c468102eefa" providerId="ADAL" clId="{D138987D-AF29-4FE7-9157-D50C95A275D9}" dt="2018-03-23T07:35:21.452" v="457"/>
          <ac:spMkLst>
            <pc:docMk/>
            <pc:sldMk cId="2846473186" sldId="275"/>
            <ac:spMk id="66" creationId="{00000000-0000-0000-0000-000000000000}"/>
          </ac:spMkLst>
        </pc:spChg>
        <pc:grpChg chg="add del mod">
          <ac:chgData name="Wagner Silveira" userId="0d89ffa1-675f-492a-a891-2c468102eefa" providerId="ADAL" clId="{D138987D-AF29-4FE7-9157-D50C95A275D9}" dt="2018-03-23T07:35:21.452" v="457"/>
          <ac:grpSpMkLst>
            <pc:docMk/>
            <pc:sldMk cId="2846473186" sldId="275"/>
            <ac:grpSpMk id="3" creationId="{00000000-0000-0000-0000-000000000000}"/>
          </ac:grpSpMkLst>
        </pc:grpChg>
        <pc:picChg chg="add del">
          <ac:chgData name="Wagner Silveira" userId="0d89ffa1-675f-492a-a891-2c468102eefa" providerId="ADAL" clId="{D138987D-AF29-4FE7-9157-D50C95A275D9}" dt="2018-03-23T07:35:21.452" v="457"/>
          <ac:picMkLst>
            <pc:docMk/>
            <pc:sldMk cId="2846473186" sldId="275"/>
            <ac:picMk id="4" creationId="{00000000-0000-0000-0000-000000000000}"/>
          </ac:picMkLst>
        </pc:picChg>
        <pc:picChg chg="add del">
          <ac:chgData name="Wagner Silveira" userId="0d89ffa1-675f-492a-a891-2c468102eefa" providerId="ADAL" clId="{D138987D-AF29-4FE7-9157-D50C95A275D9}" dt="2018-03-23T07:35:21.452" v="457"/>
          <ac:picMkLst>
            <pc:docMk/>
            <pc:sldMk cId="2846473186" sldId="275"/>
            <ac:picMk id="15" creationId="{00000000-0000-0000-0000-000000000000}"/>
          </ac:picMkLst>
        </pc:picChg>
        <pc:picChg chg="add del mod">
          <ac:chgData name="Wagner Silveira" userId="0d89ffa1-675f-492a-a891-2c468102eefa" providerId="ADAL" clId="{D138987D-AF29-4FE7-9157-D50C95A275D9}" dt="2018-03-23T07:35:07.150" v="454"/>
          <ac:picMkLst>
            <pc:docMk/>
            <pc:sldMk cId="2846473186" sldId="275"/>
            <ac:picMk id="19" creationId="{6A3AA06D-DF92-4B9C-A382-2B44473D8BF0}"/>
          </ac:picMkLst>
        </pc:picChg>
        <pc:picChg chg="add del mod">
          <ac:chgData name="Wagner Silveira" userId="0d89ffa1-675f-492a-a891-2c468102eefa" providerId="ADAL" clId="{D138987D-AF29-4FE7-9157-D50C95A275D9}" dt="2018-03-23T07:35:07.150" v="454"/>
          <ac:picMkLst>
            <pc:docMk/>
            <pc:sldMk cId="2846473186" sldId="275"/>
            <ac:picMk id="20" creationId="{8FDBB717-6DFF-4275-92DD-BEB7E7618CDB}"/>
          </ac:picMkLst>
        </pc:picChg>
        <pc:picChg chg="add del mod">
          <ac:chgData name="Wagner Silveira" userId="0d89ffa1-675f-492a-a891-2c468102eefa" providerId="ADAL" clId="{D138987D-AF29-4FE7-9157-D50C95A275D9}" dt="2018-03-23T07:35:07.150" v="454"/>
          <ac:picMkLst>
            <pc:docMk/>
            <pc:sldMk cId="2846473186" sldId="275"/>
            <ac:picMk id="21" creationId="{EF895D8F-3458-4857-8E65-4FCB7AF5B412}"/>
          </ac:picMkLst>
        </pc:picChg>
        <pc:picChg chg="add del mod">
          <ac:chgData name="Wagner Silveira" userId="0d89ffa1-675f-492a-a891-2c468102eefa" providerId="ADAL" clId="{D138987D-AF29-4FE7-9157-D50C95A275D9}" dt="2018-03-23T07:35:07.150" v="454"/>
          <ac:picMkLst>
            <pc:docMk/>
            <pc:sldMk cId="2846473186" sldId="275"/>
            <ac:picMk id="22" creationId="{E0FA3A14-92B4-45FD-9AEE-E3640C2CE6D5}"/>
          </ac:picMkLst>
        </pc:picChg>
        <pc:picChg chg="add mod">
          <ac:chgData name="Wagner Silveira" userId="0d89ffa1-675f-492a-a891-2c468102eefa" providerId="ADAL" clId="{D138987D-AF29-4FE7-9157-D50C95A275D9}" dt="2018-03-23T07:38:32.106" v="485" actId="1076"/>
          <ac:picMkLst>
            <pc:docMk/>
            <pc:sldMk cId="2846473186" sldId="275"/>
            <ac:picMk id="33" creationId="{40B126FB-67A4-4641-BEF4-480D903C7BBF}"/>
          </ac:picMkLst>
        </pc:picChg>
        <pc:picChg chg="add mod">
          <ac:chgData name="Wagner Silveira" userId="0d89ffa1-675f-492a-a891-2c468102eefa" providerId="ADAL" clId="{D138987D-AF29-4FE7-9157-D50C95A275D9}" dt="2018-03-23T07:38:32.106" v="485" actId="1076"/>
          <ac:picMkLst>
            <pc:docMk/>
            <pc:sldMk cId="2846473186" sldId="275"/>
            <ac:picMk id="34" creationId="{CE8F97E9-5063-45A2-AA92-56F480038282}"/>
          </ac:picMkLst>
        </pc:picChg>
        <pc:picChg chg="add mod">
          <ac:chgData name="Wagner Silveira" userId="0d89ffa1-675f-492a-a891-2c468102eefa" providerId="ADAL" clId="{D138987D-AF29-4FE7-9157-D50C95A275D9}" dt="2018-03-23T07:38:32.106" v="485" actId="1076"/>
          <ac:picMkLst>
            <pc:docMk/>
            <pc:sldMk cId="2846473186" sldId="275"/>
            <ac:picMk id="35" creationId="{C5A05E64-7166-4E29-909A-CDD1A194AD95}"/>
          </ac:picMkLst>
        </pc:picChg>
        <pc:picChg chg="add mod">
          <ac:chgData name="Wagner Silveira" userId="0d89ffa1-675f-492a-a891-2c468102eefa" providerId="ADAL" clId="{D138987D-AF29-4FE7-9157-D50C95A275D9}" dt="2018-03-23T07:38:32.106" v="485" actId="1076"/>
          <ac:picMkLst>
            <pc:docMk/>
            <pc:sldMk cId="2846473186" sldId="275"/>
            <ac:picMk id="36" creationId="{4A482A42-CCDB-468A-8B6D-EB3BF2AEC8DF}"/>
          </ac:picMkLst>
        </pc:picChg>
        <pc:picChg chg="add del">
          <ac:chgData name="Wagner Silveira" userId="0d89ffa1-675f-492a-a891-2c468102eefa" providerId="ADAL" clId="{D138987D-AF29-4FE7-9157-D50C95A275D9}" dt="2018-03-23T07:35:21.452" v="457"/>
          <ac:picMkLst>
            <pc:docMk/>
            <pc:sldMk cId="2846473186" sldId="275"/>
            <ac:picMk id="68" creationId="{00000000-0000-0000-0000-000000000000}"/>
          </ac:picMkLst>
        </pc:picChg>
        <pc:picChg chg="add del">
          <ac:chgData name="Wagner Silveira" userId="0d89ffa1-675f-492a-a891-2c468102eefa" providerId="ADAL" clId="{D138987D-AF29-4FE7-9157-D50C95A275D9}" dt="2018-03-23T07:35:21.452" v="457"/>
          <ac:picMkLst>
            <pc:docMk/>
            <pc:sldMk cId="2846473186" sldId="275"/>
            <ac:picMk id="70" creationId="{00000000-0000-0000-0000-000000000000}"/>
          </ac:picMkLst>
        </pc:picChg>
      </pc:sldChg>
      <pc:sldChg chg="addSp delSp modSp add ord modAnim">
        <pc:chgData name="Wagner Silveira" userId="0d89ffa1-675f-492a-a891-2c468102eefa" providerId="ADAL" clId="{D138987D-AF29-4FE7-9157-D50C95A275D9}" dt="2018-03-23T08:02:24.205" v="617" actId="14100"/>
        <pc:sldMkLst>
          <pc:docMk/>
          <pc:sldMk cId="3813599666" sldId="276"/>
        </pc:sldMkLst>
        <pc:spChg chg="add mod ord">
          <ac:chgData name="Wagner Silveira" userId="0d89ffa1-675f-492a-a891-2c468102eefa" providerId="ADAL" clId="{D138987D-AF29-4FE7-9157-D50C95A275D9}" dt="2018-03-23T08:01:13.873" v="608" actId="14100"/>
          <ac:spMkLst>
            <pc:docMk/>
            <pc:sldMk cId="3813599666" sldId="276"/>
            <ac:spMk id="14" creationId="{E465C0AF-C6DB-418D-A317-D19F406E8D2E}"/>
          </ac:spMkLst>
        </pc:spChg>
        <pc:spChg chg="add mod">
          <ac:chgData name="Wagner Silveira" userId="0d89ffa1-675f-492a-a891-2c468102eefa" providerId="ADAL" clId="{D138987D-AF29-4FE7-9157-D50C95A275D9}" dt="2018-03-23T08:01:47.656" v="613" actId="20577"/>
          <ac:spMkLst>
            <pc:docMk/>
            <pc:sldMk cId="3813599666" sldId="276"/>
            <ac:spMk id="15" creationId="{79CA3A05-A7B8-474C-8920-0C0C8BE6547B}"/>
          </ac:spMkLst>
        </pc:spChg>
        <pc:spChg chg="del mod">
          <ac:chgData name="Wagner Silveira" userId="0d89ffa1-675f-492a-a891-2c468102eefa" providerId="ADAL" clId="{D138987D-AF29-4FE7-9157-D50C95A275D9}" dt="2018-03-23T08:01:42.448" v="611" actId="478"/>
          <ac:spMkLst>
            <pc:docMk/>
            <pc:sldMk cId="3813599666" sldId="276"/>
            <ac:spMk id="16" creationId="{735AD1E8-4D2A-421A-8B14-D594354FD7B9}"/>
          </ac:spMkLst>
        </pc:spChg>
        <pc:spChg chg="mod">
          <ac:chgData name="Wagner Silveira" userId="0d89ffa1-675f-492a-a891-2c468102eefa" providerId="ADAL" clId="{D138987D-AF29-4FE7-9157-D50C95A275D9}" dt="2018-03-23T08:02:24.205" v="617" actId="14100"/>
          <ac:spMkLst>
            <pc:docMk/>
            <pc:sldMk cId="3813599666" sldId="276"/>
            <ac:spMk id="55" creationId="{3FB94BD2-A9E5-4652-87CB-C3569783C936}"/>
          </ac:spMkLst>
        </pc:spChg>
        <pc:cxnChg chg="del mod">
          <ac:chgData name="Wagner Silveira" userId="0d89ffa1-675f-492a-a891-2c468102eefa" providerId="ADAL" clId="{D138987D-AF29-4FE7-9157-D50C95A275D9}" dt="2018-03-23T07:58:39.292" v="564" actId="478"/>
          <ac:cxnSpMkLst>
            <pc:docMk/>
            <pc:sldMk cId="3813599666" sldId="276"/>
            <ac:cxnSpMk id="19" creationId="{950CB44E-0D4F-45F2-A2D7-0DA4D0AD96F6}"/>
          </ac:cxnSpMkLst>
        </pc:cxnChg>
      </pc:sldChg>
      <pc:sldChg chg="addSp delSp modSp add mod modTransition setBg delAnim modAnim">
        <pc:chgData name="Wagner Silveira" userId="0d89ffa1-675f-492a-a891-2c468102eefa" providerId="ADAL" clId="{D138987D-AF29-4FE7-9157-D50C95A275D9}" dt="2018-03-23T07:48:05.443" v="553"/>
        <pc:sldMkLst>
          <pc:docMk/>
          <pc:sldMk cId="2491025749" sldId="277"/>
        </pc:sldMkLst>
        <pc:spChg chg="add mod">
          <ac:chgData name="Wagner Silveira" userId="0d89ffa1-675f-492a-a891-2c468102eefa" providerId="ADAL" clId="{D138987D-AF29-4FE7-9157-D50C95A275D9}" dt="2018-03-23T07:43:50.021" v="529" actId="26606"/>
          <ac:spMkLst>
            <pc:docMk/>
            <pc:sldMk cId="2491025749" sldId="277"/>
            <ac:spMk id="2" creationId="{B3675070-1A70-4A7D-9165-901A791095B2}"/>
          </ac:spMkLst>
        </pc:spChg>
        <pc:spChg chg="add mod ord">
          <ac:chgData name="Wagner Silveira" userId="0d89ffa1-675f-492a-a891-2c468102eefa" providerId="ADAL" clId="{D138987D-AF29-4FE7-9157-D50C95A275D9}" dt="2018-03-23T07:45:25.523" v="542" actId="14100"/>
          <ac:spMkLst>
            <pc:docMk/>
            <pc:sldMk cId="2491025749" sldId="277"/>
            <ac:spMk id="3" creationId="{601962A0-DFBD-4A06-A907-3A9B50386C30}"/>
          </ac:spMkLst>
        </pc:spChg>
        <pc:spChg chg="del">
          <ac:chgData name="Wagner Silveira" userId="0d89ffa1-675f-492a-a891-2c468102eefa" providerId="ADAL" clId="{D138987D-AF29-4FE7-9157-D50C95A275D9}" dt="2018-03-23T07:43:16.836" v="526" actId="478"/>
          <ac:spMkLst>
            <pc:docMk/>
            <pc:sldMk cId="2491025749" sldId="277"/>
            <ac:spMk id="7" creationId="{0B3FC153-C334-4A91-AF5E-90C3D80CA0E0}"/>
          </ac:spMkLst>
        </pc:spChg>
        <pc:spChg chg="add">
          <ac:chgData name="Wagner Silveira" userId="0d89ffa1-675f-492a-a891-2c468102eefa" providerId="ADAL" clId="{D138987D-AF29-4FE7-9157-D50C95A275D9}" dt="2018-03-23T07:43:50.021" v="529" actId="26606"/>
          <ac:spMkLst>
            <pc:docMk/>
            <pc:sldMk cId="2491025749" sldId="277"/>
            <ac:spMk id="71" creationId="{D6CF29CD-38B8-4924-BA11-6D60517487EF}"/>
          </ac:spMkLst>
        </pc:spChg>
        <pc:picChg chg="add mod">
          <ac:chgData name="Wagner Silveira" userId="0d89ffa1-675f-492a-a891-2c468102eefa" providerId="ADAL" clId="{D138987D-AF29-4FE7-9157-D50C95A275D9}" dt="2018-03-23T07:47:07.269" v="548" actId="1076"/>
          <ac:picMkLst>
            <pc:docMk/>
            <pc:sldMk cId="2491025749" sldId="277"/>
            <ac:picMk id="5" creationId="{E7790D3D-3E9C-47B8-A288-70099769EE3F}"/>
          </ac:picMkLst>
        </pc:picChg>
        <pc:picChg chg="add del mod ord">
          <ac:chgData name="Wagner Silveira" userId="0d89ffa1-675f-492a-a891-2c468102eefa" providerId="ADAL" clId="{D138987D-AF29-4FE7-9157-D50C95A275D9}" dt="2018-03-23T07:44:01.663" v="532"/>
          <ac:picMkLst>
            <pc:docMk/>
            <pc:sldMk cId="2491025749" sldId="277"/>
            <ac:picMk id="6" creationId="{00000000-0000-0000-0000-000000000000}"/>
          </ac:picMkLst>
        </pc:picChg>
        <pc:picChg chg="add del mod">
          <ac:chgData name="Wagner Silveira" userId="0d89ffa1-675f-492a-a891-2c468102eefa" providerId="ADAL" clId="{D138987D-AF29-4FE7-9157-D50C95A275D9}" dt="2018-03-23T07:44:30.925" v="537" actId="12789"/>
          <ac:picMkLst>
            <pc:docMk/>
            <pc:sldMk cId="2491025749" sldId="277"/>
            <ac:picMk id="9" creationId="{00000000-0000-0000-0000-000000000000}"/>
          </ac:picMkLst>
        </pc:picChg>
        <pc:picChg chg="add mod">
          <ac:chgData name="Wagner Silveira" userId="0d89ffa1-675f-492a-a891-2c468102eefa" providerId="ADAL" clId="{D138987D-AF29-4FE7-9157-D50C95A275D9}" dt="2018-03-23T07:44:30.925" v="537" actId="12789"/>
          <ac:picMkLst>
            <pc:docMk/>
            <pc:sldMk cId="2491025749" sldId="277"/>
            <ac:picMk id="11" creationId="{33237BF1-4E30-4662-92E4-8BF2508C749F}"/>
          </ac:picMkLst>
        </pc:picChg>
        <pc:picChg chg="add del mod">
          <ac:chgData name="Wagner Silveira" userId="0d89ffa1-675f-492a-a891-2c468102eefa" providerId="ADAL" clId="{D138987D-AF29-4FE7-9157-D50C95A275D9}" dt="2018-03-23T07:46:55.757" v="543" actId="478"/>
          <ac:picMkLst>
            <pc:docMk/>
            <pc:sldMk cId="2491025749" sldId="277"/>
            <ac:picMk id="1026" creationId="{00000000-0000-0000-0000-000000000000}"/>
          </ac:picMkLst>
        </pc:picChg>
        <pc:cxnChg chg="del">
          <ac:chgData name="Wagner Silveira" userId="0d89ffa1-675f-492a-a891-2c468102eefa" providerId="ADAL" clId="{D138987D-AF29-4FE7-9157-D50C95A275D9}" dt="2018-03-23T07:43:19.486" v="527" actId="478"/>
          <ac:cxnSpMkLst>
            <pc:docMk/>
            <pc:sldMk cId="2491025749" sldId="277"/>
            <ac:cxnSpMk id="8" creationId="{F8DBCBD5-BCB4-4426-A5EC-D2CBED32A951}"/>
          </ac:cxnSpMkLst>
        </pc:cxnChg>
        <pc:cxnChg chg="add">
          <ac:chgData name="Wagner Silveira" userId="0d89ffa1-675f-492a-a891-2c468102eefa" providerId="ADAL" clId="{D138987D-AF29-4FE7-9157-D50C95A275D9}" dt="2018-03-23T07:43:50.021" v="529" actId="26606"/>
          <ac:cxnSpMkLst>
            <pc:docMk/>
            <pc:sldMk cId="2491025749" sldId="277"/>
            <ac:cxnSpMk id="73" creationId="{3D83F26F-C55B-4A92-9AFF-4894D14E27C5}"/>
          </ac:cxnSpMkLst>
        </pc:cxnChg>
        <pc:cxnChg chg="add">
          <ac:chgData name="Wagner Silveira" userId="0d89ffa1-675f-492a-a891-2c468102eefa" providerId="ADAL" clId="{D138987D-AF29-4FE7-9157-D50C95A275D9}" dt="2018-03-23T07:43:50.021" v="529" actId="26606"/>
          <ac:cxnSpMkLst>
            <pc:docMk/>
            <pc:sldMk cId="2491025749" sldId="277"/>
            <ac:cxnSpMk id="75" creationId="{564940E8-4031-4205-8D84-CBBB398C9148}"/>
          </ac:cxnSpMkLst>
        </pc:cxnChg>
      </pc:sldChg>
      <pc:sldChg chg="add del">
        <pc:chgData name="Wagner Silveira" userId="0d89ffa1-675f-492a-a891-2c468102eefa" providerId="ADAL" clId="{D138987D-AF29-4FE7-9157-D50C95A275D9}" dt="2018-03-23T08:05:10.318" v="619" actId="2696"/>
        <pc:sldMkLst>
          <pc:docMk/>
          <pc:sldMk cId="1960790278" sldId="278"/>
        </pc:sldMkLst>
      </pc:sldChg>
      <pc:sldChg chg="addSp delSp modSp add delAnim modAnim">
        <pc:chgData name="Wagner Silveira" userId="0d89ffa1-675f-492a-a891-2c468102eefa" providerId="ADAL" clId="{D138987D-AF29-4FE7-9157-D50C95A275D9}" dt="2018-03-23T08:43:03.565" v="923"/>
        <pc:sldMkLst>
          <pc:docMk/>
          <pc:sldMk cId="2198206629" sldId="278"/>
        </pc:sldMkLst>
        <pc:spChg chg="mod">
          <ac:chgData name="Wagner Silveira" userId="0d89ffa1-675f-492a-a891-2c468102eefa" providerId="ADAL" clId="{D138987D-AF29-4FE7-9157-D50C95A275D9}" dt="2018-03-23T08:05:21.877" v="622" actId="1076"/>
          <ac:spMkLst>
            <pc:docMk/>
            <pc:sldMk cId="2198206629" sldId="278"/>
            <ac:spMk id="14" creationId="{E465C0AF-C6DB-418D-A317-D19F406E8D2E}"/>
          </ac:spMkLst>
        </pc:spChg>
        <pc:spChg chg="mod">
          <ac:chgData name="Wagner Silveira" userId="0d89ffa1-675f-492a-a891-2c468102eefa" providerId="ADAL" clId="{D138987D-AF29-4FE7-9157-D50C95A275D9}" dt="2018-03-23T08:05:28.117" v="639" actId="20577"/>
          <ac:spMkLst>
            <pc:docMk/>
            <pc:sldMk cId="2198206629" sldId="278"/>
            <ac:spMk id="15" creationId="{79CA3A05-A7B8-474C-8920-0C0C8BE6547B}"/>
          </ac:spMkLst>
        </pc:spChg>
        <pc:spChg chg="del">
          <ac:chgData name="Wagner Silveira" userId="0d89ffa1-675f-492a-a891-2c468102eefa" providerId="ADAL" clId="{D138987D-AF29-4FE7-9157-D50C95A275D9}" dt="2018-03-23T08:05:33.846" v="640" actId="478"/>
          <ac:spMkLst>
            <pc:docMk/>
            <pc:sldMk cId="2198206629" sldId="278"/>
            <ac:spMk id="55" creationId="{3FB94BD2-A9E5-4652-87CB-C3569783C936}"/>
          </ac:spMkLst>
        </pc:spChg>
        <pc:spChg chg="add del mod topLvl">
          <ac:chgData name="Wagner Silveira" userId="0d89ffa1-675f-492a-a891-2c468102eefa" providerId="ADAL" clId="{D138987D-AF29-4FE7-9157-D50C95A275D9}" dt="2018-03-23T08:06:24.354" v="645" actId="478"/>
          <ac:spMkLst>
            <pc:docMk/>
            <pc:sldMk cId="2198206629" sldId="278"/>
            <ac:spMk id="57" creationId="{624FC994-EEAE-483D-910C-2BFB2E670F93}"/>
          </ac:spMkLst>
        </pc:spChg>
        <pc:spChg chg="del mod topLvl">
          <ac:chgData name="Wagner Silveira" userId="0d89ffa1-675f-492a-a891-2c468102eefa" providerId="ADAL" clId="{D138987D-AF29-4FE7-9157-D50C95A275D9}" dt="2018-03-23T08:05:51.025" v="643" actId="478"/>
          <ac:spMkLst>
            <pc:docMk/>
            <pc:sldMk cId="2198206629" sldId="278"/>
            <ac:spMk id="58" creationId="{78F74D40-8895-4FBB-A41D-A13447EED74B}"/>
          </ac:spMkLst>
        </pc:spChg>
        <pc:spChg chg="del topLvl">
          <ac:chgData name="Wagner Silveira" userId="0d89ffa1-675f-492a-a891-2c468102eefa" providerId="ADAL" clId="{D138987D-AF29-4FE7-9157-D50C95A275D9}" dt="2018-03-23T08:06:31.881" v="648" actId="478"/>
          <ac:spMkLst>
            <pc:docMk/>
            <pc:sldMk cId="2198206629" sldId="278"/>
            <ac:spMk id="63" creationId="{003862B7-2AC1-45C3-A64E-CC082EC3247F}"/>
          </ac:spMkLst>
        </pc:spChg>
        <pc:spChg chg="del topLvl">
          <ac:chgData name="Wagner Silveira" userId="0d89ffa1-675f-492a-a891-2c468102eefa" providerId="ADAL" clId="{D138987D-AF29-4FE7-9157-D50C95A275D9}" dt="2018-03-23T08:06:29.910" v="647" actId="478"/>
          <ac:spMkLst>
            <pc:docMk/>
            <pc:sldMk cId="2198206629" sldId="278"/>
            <ac:spMk id="64" creationId="{A20AA868-EF3F-40B2-B5D3-D102D66C66FD}"/>
          </ac:spMkLst>
        </pc:spChg>
        <pc:grpChg chg="add del">
          <ac:chgData name="Wagner Silveira" userId="0d89ffa1-675f-492a-a891-2c468102eefa" providerId="ADAL" clId="{D138987D-AF29-4FE7-9157-D50C95A275D9}" dt="2018-03-23T08:05:51.025" v="643" actId="478"/>
          <ac:grpSpMkLst>
            <pc:docMk/>
            <pc:sldMk cId="2198206629" sldId="278"/>
            <ac:grpSpMk id="56" creationId="{1FB2B0BB-0098-4E2C-9CF7-273E52E81C24}"/>
          </ac:grpSpMkLst>
        </pc:grpChg>
        <pc:grpChg chg="del">
          <ac:chgData name="Wagner Silveira" userId="0d89ffa1-675f-492a-a891-2c468102eefa" providerId="ADAL" clId="{D138987D-AF29-4FE7-9157-D50C95A275D9}" dt="2018-03-23T08:06:26.491" v="646" actId="478"/>
          <ac:grpSpMkLst>
            <pc:docMk/>
            <pc:sldMk cId="2198206629" sldId="278"/>
            <ac:grpSpMk id="59" creationId="{6BD48EF1-7381-4865-A3C2-9D0A2C7560C2}"/>
          </ac:grpSpMkLst>
        </pc:grpChg>
        <pc:grpChg chg="del">
          <ac:chgData name="Wagner Silveira" userId="0d89ffa1-675f-492a-a891-2c468102eefa" providerId="ADAL" clId="{D138987D-AF29-4FE7-9157-D50C95A275D9}" dt="2018-03-23T08:06:29.910" v="647" actId="478"/>
          <ac:grpSpMkLst>
            <pc:docMk/>
            <pc:sldMk cId="2198206629" sldId="278"/>
            <ac:grpSpMk id="62" creationId="{24EA2451-C4D2-44E3-A1F9-38B4B581D424}"/>
          </ac:grpSpMkLst>
        </pc:grpChg>
        <pc:picChg chg="add del">
          <ac:chgData name="Wagner Silveira" userId="0d89ffa1-675f-492a-a891-2c468102eefa" providerId="ADAL" clId="{D138987D-AF29-4FE7-9157-D50C95A275D9}" dt="2018-03-23T08:06:24.354" v="645" actId="478"/>
          <ac:picMkLst>
            <pc:docMk/>
            <pc:sldMk cId="2198206629" sldId="278"/>
            <ac:picMk id="16" creationId="{930548B9-A702-4818-ADD3-7D0A0190EF7F}"/>
          </ac:picMkLst>
        </pc:picChg>
        <pc:picChg chg="add del mod">
          <ac:chgData name="Wagner Silveira" userId="0d89ffa1-675f-492a-a891-2c468102eefa" providerId="ADAL" clId="{D138987D-AF29-4FE7-9157-D50C95A275D9}" dt="2018-03-23T08:07:27.566" v="657" actId="478"/>
          <ac:picMkLst>
            <pc:docMk/>
            <pc:sldMk cId="2198206629" sldId="278"/>
            <ac:picMk id="17" creationId="{92DE8F98-2640-41BB-AE45-6E6A704F443D}"/>
          </ac:picMkLst>
        </pc:picChg>
        <pc:picChg chg="add del mod">
          <ac:chgData name="Wagner Silveira" userId="0d89ffa1-675f-492a-a891-2c468102eefa" providerId="ADAL" clId="{D138987D-AF29-4FE7-9157-D50C95A275D9}" dt="2018-03-23T08:07:27.566" v="657" actId="478"/>
          <ac:picMkLst>
            <pc:docMk/>
            <pc:sldMk cId="2198206629" sldId="278"/>
            <ac:picMk id="18" creationId="{43BFAAF3-7711-4AB5-B2A1-B668EC129A3B}"/>
          </ac:picMkLst>
        </pc:picChg>
        <pc:picChg chg="add mod">
          <ac:chgData name="Wagner Silveira" userId="0d89ffa1-675f-492a-a891-2c468102eefa" providerId="ADAL" clId="{D138987D-AF29-4FE7-9157-D50C95A275D9}" dt="2018-03-23T08:35:58.781" v="895" actId="1076"/>
          <ac:picMkLst>
            <pc:docMk/>
            <pc:sldMk cId="2198206629" sldId="278"/>
            <ac:picMk id="19" creationId="{0985E504-1DD4-428C-837E-97A32E7D66FD}"/>
          </ac:picMkLst>
        </pc:picChg>
        <pc:picChg chg="add mod">
          <ac:chgData name="Wagner Silveira" userId="0d89ffa1-675f-492a-a891-2c468102eefa" providerId="ADAL" clId="{D138987D-AF29-4FE7-9157-D50C95A275D9}" dt="2018-03-23T08:11:44.676" v="670" actId="1076"/>
          <ac:picMkLst>
            <pc:docMk/>
            <pc:sldMk cId="2198206629" sldId="278"/>
            <ac:picMk id="20" creationId="{43E3C914-6FAD-4308-8E83-F1D3809F5CB6}"/>
          </ac:picMkLst>
        </pc:picChg>
        <pc:picChg chg="add mod">
          <ac:chgData name="Wagner Silveira" userId="0d89ffa1-675f-492a-a891-2c468102eefa" providerId="ADAL" clId="{D138987D-AF29-4FE7-9157-D50C95A275D9}" dt="2018-03-23T08:41:07.952" v="913" actId="1076"/>
          <ac:picMkLst>
            <pc:docMk/>
            <pc:sldMk cId="2198206629" sldId="278"/>
            <ac:picMk id="21" creationId="{E9317BC7-00B5-486F-9DBC-880ED04FAB42}"/>
          </ac:picMkLst>
        </pc:picChg>
        <pc:picChg chg="add mod">
          <ac:chgData name="Wagner Silveira" userId="0d89ffa1-675f-492a-a891-2c468102eefa" providerId="ADAL" clId="{D138987D-AF29-4FE7-9157-D50C95A275D9}" dt="2018-03-23T08:11:44.676" v="670" actId="1076"/>
          <ac:picMkLst>
            <pc:docMk/>
            <pc:sldMk cId="2198206629" sldId="278"/>
            <ac:picMk id="22" creationId="{D6E2D3E7-E8C1-4705-AF91-49E80A016B5C}"/>
          </ac:picMkLst>
        </pc:picChg>
      </pc:sldChg>
      <pc:sldChg chg="add">
        <pc:chgData name="Wagner Silveira" userId="0d89ffa1-675f-492a-a891-2c468102eefa" providerId="ADAL" clId="{D138987D-AF29-4FE7-9157-D50C95A275D9}" dt="2018-03-23T08:14:19.051" v="675"/>
        <pc:sldMkLst>
          <pc:docMk/>
          <pc:sldMk cId="3394171176" sldId="279"/>
        </pc:sldMkLst>
      </pc:sldChg>
      <pc:sldChg chg="add">
        <pc:chgData name="Wagner Silveira" userId="0d89ffa1-675f-492a-a891-2c468102eefa" providerId="ADAL" clId="{D138987D-AF29-4FE7-9157-D50C95A275D9}" dt="2018-03-23T08:14:19.051" v="675"/>
        <pc:sldMkLst>
          <pc:docMk/>
          <pc:sldMk cId="1179301685" sldId="280"/>
        </pc:sldMkLst>
      </pc:sldChg>
      <pc:sldChg chg="add">
        <pc:chgData name="Wagner Silveira" userId="0d89ffa1-675f-492a-a891-2c468102eefa" providerId="ADAL" clId="{D138987D-AF29-4FE7-9157-D50C95A275D9}" dt="2018-03-23T08:14:19.051" v="675"/>
        <pc:sldMkLst>
          <pc:docMk/>
          <pc:sldMk cId="2821369072" sldId="281"/>
        </pc:sldMkLst>
      </pc:sldChg>
      <pc:sldChg chg="add">
        <pc:chgData name="Wagner Silveira" userId="0d89ffa1-675f-492a-a891-2c468102eefa" providerId="ADAL" clId="{D138987D-AF29-4FE7-9157-D50C95A275D9}" dt="2018-03-23T08:14:19.051" v="675"/>
        <pc:sldMkLst>
          <pc:docMk/>
          <pc:sldMk cId="2827436964" sldId="282"/>
        </pc:sldMkLst>
      </pc:sldChg>
      <pc:sldChg chg="add">
        <pc:chgData name="Wagner Silveira" userId="0d89ffa1-675f-492a-a891-2c468102eefa" providerId="ADAL" clId="{D138987D-AF29-4FE7-9157-D50C95A275D9}" dt="2018-03-23T08:14:19.051" v="675"/>
        <pc:sldMkLst>
          <pc:docMk/>
          <pc:sldMk cId="758893331" sldId="283"/>
        </pc:sldMkLst>
      </pc:sldChg>
      <pc:sldChg chg="add">
        <pc:chgData name="Wagner Silveira" userId="0d89ffa1-675f-492a-a891-2c468102eefa" providerId="ADAL" clId="{D138987D-AF29-4FE7-9157-D50C95A275D9}" dt="2018-03-23T08:14:19.051" v="675"/>
        <pc:sldMkLst>
          <pc:docMk/>
          <pc:sldMk cId="1989668683" sldId="284"/>
        </pc:sldMkLst>
      </pc:sldChg>
      <pc:sldChg chg="add">
        <pc:chgData name="Wagner Silveira" userId="0d89ffa1-675f-492a-a891-2c468102eefa" providerId="ADAL" clId="{D138987D-AF29-4FE7-9157-D50C95A275D9}" dt="2018-03-23T08:14:19.051" v="675"/>
        <pc:sldMkLst>
          <pc:docMk/>
          <pc:sldMk cId="893741253" sldId="285"/>
        </pc:sldMkLst>
      </pc:sldChg>
      <pc:sldChg chg="add">
        <pc:chgData name="Wagner Silveira" userId="0d89ffa1-675f-492a-a891-2c468102eefa" providerId="ADAL" clId="{D138987D-AF29-4FE7-9157-D50C95A275D9}" dt="2018-03-23T08:14:19.051" v="675"/>
        <pc:sldMkLst>
          <pc:docMk/>
          <pc:sldMk cId="24737688" sldId="286"/>
        </pc:sldMkLst>
      </pc:sldChg>
      <pc:sldChg chg="addSp delSp modSp add mod setBg">
        <pc:chgData name="Wagner Silveira" userId="0d89ffa1-675f-492a-a891-2c468102eefa" providerId="ADAL" clId="{D138987D-AF29-4FE7-9157-D50C95A275D9}" dt="2018-03-23T08:17:54.109" v="689" actId="208"/>
        <pc:sldMkLst>
          <pc:docMk/>
          <pc:sldMk cId="3949889344" sldId="287"/>
        </pc:sldMkLst>
        <pc:spChg chg="add del mod">
          <ac:chgData name="Wagner Silveira" userId="0d89ffa1-675f-492a-a891-2c468102eefa" providerId="ADAL" clId="{D138987D-AF29-4FE7-9157-D50C95A275D9}" dt="2018-03-23T08:16:50.801" v="681"/>
          <ac:spMkLst>
            <pc:docMk/>
            <pc:sldMk cId="3949889344" sldId="287"/>
            <ac:spMk id="2" creationId="{649B0C2A-5895-40E1-A48D-79306116A0EC}"/>
          </ac:spMkLst>
        </pc:spChg>
        <pc:spChg chg="add del mod">
          <ac:chgData name="Wagner Silveira" userId="0d89ffa1-675f-492a-a891-2c468102eefa" providerId="ADAL" clId="{D138987D-AF29-4FE7-9157-D50C95A275D9}" dt="2018-03-23T08:16:59.423" v="683" actId="478"/>
          <ac:spMkLst>
            <pc:docMk/>
            <pc:sldMk cId="3949889344" sldId="287"/>
            <ac:spMk id="3" creationId="{00000000-0000-0000-0000-000000000000}"/>
          </ac:spMkLst>
        </pc:spChg>
        <pc:spChg chg="add del mod">
          <ac:chgData name="Wagner Silveira" userId="0d89ffa1-675f-492a-a891-2c468102eefa" providerId="ADAL" clId="{D138987D-AF29-4FE7-9157-D50C95A275D9}" dt="2018-03-23T08:16:59.423" v="683" actId="478"/>
          <ac:spMkLst>
            <pc:docMk/>
            <pc:sldMk cId="3949889344" sldId="287"/>
            <ac:spMk id="4" creationId="{00000000-0000-0000-0000-000000000000}"/>
          </ac:spMkLst>
        </pc:spChg>
        <pc:spChg chg="add del mod">
          <ac:chgData name="Wagner Silveira" userId="0d89ffa1-675f-492a-a891-2c468102eefa" providerId="ADAL" clId="{D138987D-AF29-4FE7-9157-D50C95A275D9}" dt="2018-03-23T08:17:03.225" v="684" actId="478"/>
          <ac:spMkLst>
            <pc:docMk/>
            <pc:sldMk cId="3949889344" sldId="287"/>
            <ac:spMk id="6" creationId="{12737E83-0C29-43B8-A222-EFEB1A71C331}"/>
          </ac:spMkLst>
        </pc:spChg>
        <pc:spChg chg="add del">
          <ac:chgData name="Wagner Silveira" userId="0d89ffa1-675f-492a-a891-2c468102eefa" providerId="ADAL" clId="{D138987D-AF29-4FE7-9157-D50C95A275D9}" dt="2018-03-23T08:16:51.503" v="682" actId="26606"/>
          <ac:spMkLst>
            <pc:docMk/>
            <pc:sldMk cId="3949889344" sldId="287"/>
            <ac:spMk id="9" creationId="{FEF4E260-B79D-41D8-90EB-C84807CD77EC}"/>
          </ac:spMkLst>
        </pc:spChg>
        <pc:spChg chg="add">
          <ac:chgData name="Wagner Silveira" userId="0d89ffa1-675f-492a-a891-2c468102eefa" providerId="ADAL" clId="{D138987D-AF29-4FE7-9157-D50C95A275D9}" dt="2018-03-23T08:17:03.863" v="685"/>
          <ac:spMkLst>
            <pc:docMk/>
            <pc:sldMk cId="3949889344" sldId="287"/>
            <ac:spMk id="10" creationId="{B0461A6F-434A-4773-A6EC-6DA522EAF096}"/>
          </ac:spMkLst>
        </pc:spChg>
        <pc:spChg chg="add">
          <ac:chgData name="Wagner Silveira" userId="0d89ffa1-675f-492a-a891-2c468102eefa" providerId="ADAL" clId="{D138987D-AF29-4FE7-9157-D50C95A275D9}" dt="2018-03-23T08:17:03.863" v="685"/>
          <ac:spMkLst>
            <pc:docMk/>
            <pc:sldMk cId="3949889344" sldId="287"/>
            <ac:spMk id="12" creationId="{263DD02A-E995-4F61-BD41-20B79AE16DD3}"/>
          </ac:spMkLst>
        </pc:spChg>
        <pc:spChg chg="add del">
          <ac:chgData name="Wagner Silveira" userId="0d89ffa1-675f-492a-a891-2c468102eefa" providerId="ADAL" clId="{D138987D-AF29-4FE7-9157-D50C95A275D9}" dt="2018-03-23T08:16:51.503" v="682" actId="26606"/>
          <ac:spMkLst>
            <pc:docMk/>
            <pc:sldMk cId="3949889344" sldId="287"/>
            <ac:spMk id="13" creationId="{241208F6-8B1C-4098-9388-150BC8E447B2}"/>
          </ac:spMkLst>
        </pc:spChg>
        <pc:cxnChg chg="add mod">
          <ac:chgData name="Wagner Silveira" userId="0d89ffa1-675f-492a-a891-2c468102eefa" providerId="ADAL" clId="{D138987D-AF29-4FE7-9157-D50C95A275D9}" dt="2018-03-23T08:17:54.109" v="689" actId="208"/>
          <ac:cxnSpMkLst>
            <pc:docMk/>
            <pc:sldMk cId="3949889344" sldId="287"/>
            <ac:cxnSpMk id="8" creationId="{45EA299A-EEFA-40F9-A725-F1E0BD230733}"/>
          </ac:cxnSpMkLst>
        </pc:cxnChg>
        <pc:cxnChg chg="add del">
          <ac:chgData name="Wagner Silveira" userId="0d89ffa1-675f-492a-a891-2c468102eefa" providerId="ADAL" clId="{D138987D-AF29-4FE7-9157-D50C95A275D9}" dt="2018-03-23T08:16:51.503" v="682" actId="26606"/>
          <ac:cxnSpMkLst>
            <pc:docMk/>
            <pc:sldMk cId="3949889344" sldId="287"/>
            <ac:cxnSpMk id="11" creationId="{0686AD50-C6DC-4D98-A467-9AC1F3C2D8D0}"/>
          </ac:cxnSpMkLst>
        </pc:cxnChg>
      </pc:sldChg>
      <pc:sldChg chg="addSp delSp modSp add modTransition">
        <pc:chgData name="Wagner Silveira" userId="0d89ffa1-675f-492a-a891-2c468102eefa" providerId="ADAL" clId="{D138987D-AF29-4FE7-9157-D50C95A275D9}" dt="2018-03-23T08:18:20.982" v="691"/>
        <pc:sldMkLst>
          <pc:docMk/>
          <pc:sldMk cId="3257652505" sldId="288"/>
        </pc:sldMkLst>
        <pc:spChg chg="add del mod">
          <ac:chgData name="Wagner Silveira" userId="0d89ffa1-675f-492a-a891-2c468102eefa" providerId="ADAL" clId="{D138987D-AF29-4FE7-9157-D50C95A275D9}" dt="2018-03-23T08:18:20.982" v="691"/>
          <ac:spMkLst>
            <pc:docMk/>
            <pc:sldMk cId="3257652505" sldId="288"/>
            <ac:spMk id="4" creationId="{A5DD28DB-F6C6-461E-AFE0-2C2AA861A757}"/>
          </ac:spMkLst>
        </pc:spChg>
      </pc:sldChg>
      <pc:sldChg chg="addSp delSp modSp add modTransition">
        <pc:chgData name="Wagner Silveira" userId="0d89ffa1-675f-492a-a891-2c468102eefa" providerId="ADAL" clId="{D138987D-AF29-4FE7-9157-D50C95A275D9}" dt="2018-03-23T08:18:43.565" v="695"/>
        <pc:sldMkLst>
          <pc:docMk/>
          <pc:sldMk cId="2781413138" sldId="289"/>
        </pc:sldMkLst>
        <pc:spChg chg="mod">
          <ac:chgData name="Wagner Silveira" userId="0d89ffa1-675f-492a-a891-2c468102eefa" providerId="ADAL" clId="{D138987D-AF29-4FE7-9157-D50C95A275D9}" dt="2018-03-23T08:18:33.521" v="693" actId="27636"/>
          <ac:spMkLst>
            <pc:docMk/>
            <pc:sldMk cId="2781413138" sldId="289"/>
            <ac:spMk id="4" creationId="{00000000-0000-0000-0000-000000000000}"/>
          </ac:spMkLst>
        </pc:spChg>
        <pc:spChg chg="add del mod">
          <ac:chgData name="Wagner Silveira" userId="0d89ffa1-675f-492a-a891-2c468102eefa" providerId="ADAL" clId="{D138987D-AF29-4FE7-9157-D50C95A275D9}" dt="2018-03-23T08:18:43.565" v="695"/>
          <ac:spMkLst>
            <pc:docMk/>
            <pc:sldMk cId="2781413138" sldId="289"/>
            <ac:spMk id="6" creationId="{F775EC94-02BE-4FAB-855A-0933C5BCBF51}"/>
          </ac:spMkLst>
        </pc:spChg>
        <pc:graphicFrameChg chg="del">
          <ac:chgData name="Wagner Silveira" userId="0d89ffa1-675f-492a-a891-2c468102eefa" providerId="ADAL" clId="{D138987D-AF29-4FE7-9157-D50C95A275D9}" dt="2018-03-23T08:18:40.345" v="694"/>
          <ac:graphicFrameMkLst>
            <pc:docMk/>
            <pc:sldMk cId="2781413138" sldId="289"/>
            <ac:graphicFrameMk id="5" creationId="{8B8A0C0B-84EA-4CAD-B7BB-B842CFA4A768}"/>
          </ac:graphicFrameMkLst>
        </pc:graphicFrameChg>
        <pc:graphicFrameChg chg="add mod">
          <ac:chgData name="Wagner Silveira" userId="0d89ffa1-675f-492a-a891-2c468102eefa" providerId="ADAL" clId="{D138987D-AF29-4FE7-9157-D50C95A275D9}" dt="2018-03-23T08:18:43.565" v="695"/>
          <ac:graphicFrameMkLst>
            <pc:docMk/>
            <pc:sldMk cId="2781413138" sldId="289"/>
            <ac:graphicFrameMk id="8" creationId="{A4348201-D2E0-484E-8855-E0B9945B8C28}"/>
          </ac:graphicFrameMkLst>
        </pc:graphicFrameChg>
      </pc:sldChg>
      <pc:sldChg chg="addSp delSp modSp add">
        <pc:chgData name="Wagner Silveira" userId="0d89ffa1-675f-492a-a891-2c468102eefa" providerId="ADAL" clId="{D138987D-AF29-4FE7-9157-D50C95A275D9}" dt="2018-03-23T08:30:54.882" v="854"/>
        <pc:sldMkLst>
          <pc:docMk/>
          <pc:sldMk cId="1547733533" sldId="290"/>
        </pc:sldMkLst>
        <pc:spChg chg="add del mod">
          <ac:chgData name="Wagner Silveira" userId="0d89ffa1-675f-492a-a891-2c468102eefa" providerId="ADAL" clId="{D138987D-AF29-4FE7-9157-D50C95A275D9}" dt="2018-03-23T08:29:17.488" v="837" actId="478"/>
          <ac:spMkLst>
            <pc:docMk/>
            <pc:sldMk cId="1547733533" sldId="290"/>
            <ac:spMk id="4" creationId="{237A6F19-1942-45E0-AC0B-44888D3B097D}"/>
          </ac:spMkLst>
        </pc:spChg>
        <pc:picChg chg="add">
          <ac:chgData name="Wagner Silveira" userId="0d89ffa1-675f-492a-a891-2c468102eefa" providerId="ADAL" clId="{D138987D-AF29-4FE7-9157-D50C95A275D9}" dt="2018-03-23T08:30:54.882" v="854"/>
          <ac:picMkLst>
            <pc:docMk/>
            <pc:sldMk cId="1547733533" sldId="290"/>
            <ac:picMk id="10" creationId="{38EC27AB-605D-412C-A6E6-F8DF292E8C7B}"/>
          </ac:picMkLst>
        </pc:picChg>
        <pc:picChg chg="del mod">
          <ac:chgData name="Wagner Silveira" userId="0d89ffa1-675f-492a-a891-2c468102eefa" providerId="ADAL" clId="{D138987D-AF29-4FE7-9157-D50C95A275D9}" dt="2018-03-23T08:30:12.857" v="848"/>
          <ac:picMkLst>
            <pc:docMk/>
            <pc:sldMk cId="1547733533" sldId="290"/>
            <ac:picMk id="21" creationId="{48392356-0D65-462C-8068-153E50C19DDE}"/>
          </ac:picMkLst>
        </pc:picChg>
      </pc:sldChg>
      <pc:sldChg chg="add del">
        <pc:chgData name="Wagner Silveira" userId="0d89ffa1-675f-492a-a891-2c468102eefa" providerId="ADAL" clId="{D138987D-AF29-4FE7-9157-D50C95A275D9}" dt="2018-03-23T08:19:10.280" v="696" actId="2696"/>
        <pc:sldMkLst>
          <pc:docMk/>
          <pc:sldMk cId="4208604513" sldId="290"/>
        </pc:sldMkLst>
      </pc:sldChg>
      <pc:sldChg chg="addSp delSp modSp add">
        <pc:chgData name="Wagner Silveira" userId="0d89ffa1-675f-492a-a891-2c468102eefa" providerId="ADAL" clId="{D138987D-AF29-4FE7-9157-D50C95A275D9}" dt="2018-03-23T08:31:35.083" v="857" actId="2085"/>
        <pc:sldMkLst>
          <pc:docMk/>
          <pc:sldMk cId="220498453" sldId="291"/>
        </pc:sldMkLst>
        <pc:spChg chg="del">
          <ac:chgData name="Wagner Silveira" userId="0d89ffa1-675f-492a-a891-2c468102eefa" providerId="ADAL" clId="{D138987D-AF29-4FE7-9157-D50C95A275D9}" dt="2018-03-23T08:29:34.529" v="838"/>
          <ac:spMkLst>
            <pc:docMk/>
            <pc:sldMk cId="220498453" sldId="291"/>
            <ac:spMk id="3" creationId="{3E278690-5FF1-49A2-970F-3E39DC8CCBD1}"/>
          </ac:spMkLst>
        </pc:spChg>
        <pc:spChg chg="add del mod">
          <ac:chgData name="Wagner Silveira" userId="0d89ffa1-675f-492a-a891-2c468102eefa" providerId="ADAL" clId="{D138987D-AF29-4FE7-9157-D50C95A275D9}" dt="2018-03-23T08:23:33.938" v="719" actId="478"/>
          <ac:spMkLst>
            <pc:docMk/>
            <pc:sldMk cId="220498453" sldId="291"/>
            <ac:spMk id="4" creationId="{726DE547-E0C0-44C7-97B3-6DEE35C6FCA2}"/>
          </ac:spMkLst>
        </pc:spChg>
        <pc:picChg chg="add del mod">
          <ac:chgData name="Wagner Silveira" userId="0d89ffa1-675f-492a-a891-2c468102eefa" providerId="ADAL" clId="{D138987D-AF29-4FE7-9157-D50C95A275D9}" dt="2018-03-23T08:26:54.273" v="740"/>
          <ac:picMkLst>
            <pc:docMk/>
            <pc:sldMk cId="220498453" sldId="291"/>
            <ac:picMk id="10" creationId="{53364085-DBB7-4967-86CF-B7467D3EE736}"/>
          </ac:picMkLst>
        </pc:picChg>
        <pc:picChg chg="add del mod">
          <ac:chgData name="Wagner Silveira" userId="0d89ffa1-675f-492a-a891-2c468102eefa" providerId="ADAL" clId="{D138987D-AF29-4FE7-9157-D50C95A275D9}" dt="2018-03-23T08:30:52.533" v="853"/>
          <ac:picMkLst>
            <pc:docMk/>
            <pc:sldMk cId="220498453" sldId="291"/>
            <ac:picMk id="11" creationId="{37E71FCD-64A7-4C31-BD16-66F735ADE5C9}"/>
          </ac:picMkLst>
        </pc:picChg>
        <pc:picChg chg="mod modCrop">
          <ac:chgData name="Wagner Silveira" userId="0d89ffa1-675f-492a-a891-2c468102eefa" providerId="ADAL" clId="{D138987D-AF29-4FE7-9157-D50C95A275D9}" dt="2018-03-23T08:31:35.083" v="857" actId="2085"/>
          <ac:picMkLst>
            <pc:docMk/>
            <pc:sldMk cId="220498453" sldId="291"/>
            <ac:picMk id="9218" creationId="{657D1E3A-CF4C-4629-A6EC-66338F36FEB5}"/>
          </ac:picMkLst>
        </pc:picChg>
      </pc:sldChg>
      <pc:sldChg chg="modSp add del modTransition">
        <pc:chgData name="Wagner Silveira" userId="0d89ffa1-675f-492a-a891-2c468102eefa" providerId="ADAL" clId="{D138987D-AF29-4FE7-9157-D50C95A275D9}" dt="2018-03-23T08:19:57.328" v="703" actId="2696"/>
        <pc:sldMkLst>
          <pc:docMk/>
          <pc:sldMk cId="2589761684" sldId="291"/>
        </pc:sldMkLst>
        <pc:spChg chg="mod">
          <ac:chgData name="Wagner Silveira" userId="0d89ffa1-675f-492a-a891-2c468102eefa" providerId="ADAL" clId="{D138987D-AF29-4FE7-9157-D50C95A275D9}" dt="2018-03-23T08:19:16.070" v="698"/>
          <ac:spMkLst>
            <pc:docMk/>
            <pc:sldMk cId="2589761684" sldId="291"/>
            <ac:spMk id="3" creationId="{00000000-0000-0000-0000-000000000000}"/>
          </ac:spMkLst>
        </pc:spChg>
      </pc:sldChg>
      <pc:sldChg chg="addSp delSp modSp add">
        <pc:chgData name="Wagner Silveira" userId="0d89ffa1-675f-492a-a891-2c468102eefa" providerId="ADAL" clId="{D138987D-AF29-4FE7-9157-D50C95A275D9}" dt="2018-03-23T08:29:47.832" v="845" actId="20577"/>
        <pc:sldMkLst>
          <pc:docMk/>
          <pc:sldMk cId="2081591379" sldId="292"/>
        </pc:sldMkLst>
        <pc:spChg chg="del">
          <ac:chgData name="Wagner Silveira" userId="0d89ffa1-675f-492a-a891-2c468102eefa" providerId="ADAL" clId="{D138987D-AF29-4FE7-9157-D50C95A275D9}" dt="2018-03-23T08:28:11.051" v="790" actId="478"/>
          <ac:spMkLst>
            <pc:docMk/>
            <pc:sldMk cId="2081591379" sldId="292"/>
            <ac:spMk id="3" creationId="{3E278690-5FF1-49A2-970F-3E39DC8CCBD1}"/>
          </ac:spMkLst>
        </pc:spChg>
        <pc:spChg chg="add">
          <ac:chgData name="Wagner Silveira" userId="0d89ffa1-675f-492a-a891-2c468102eefa" providerId="ADAL" clId="{D138987D-AF29-4FE7-9157-D50C95A275D9}" dt="2018-03-23T08:29:38.356" v="839"/>
          <ac:spMkLst>
            <pc:docMk/>
            <pc:sldMk cId="2081591379" sldId="292"/>
            <ac:spMk id="12" creationId="{26F7F50E-99A5-4A07-9A85-A3CB5275464B}"/>
          </ac:spMkLst>
        </pc:spChg>
        <pc:spChg chg="mod">
          <ac:chgData name="Wagner Silveira" userId="0d89ffa1-675f-492a-a891-2c468102eefa" providerId="ADAL" clId="{D138987D-AF29-4FE7-9157-D50C95A275D9}" dt="2018-03-23T08:27:43.514" v="757" actId="20577"/>
          <ac:spMkLst>
            <pc:docMk/>
            <pc:sldMk cId="2081591379" sldId="292"/>
            <ac:spMk id="18" creationId="{ED6DEB02-3595-4839-BAD0-A6D90C07DC67}"/>
          </ac:spMkLst>
        </pc:spChg>
        <pc:spChg chg="mod">
          <ac:chgData name="Wagner Silveira" userId="0d89ffa1-675f-492a-a891-2c468102eefa" providerId="ADAL" clId="{D138987D-AF29-4FE7-9157-D50C95A275D9}" dt="2018-03-23T08:27:56.952" v="789" actId="20577"/>
          <ac:spMkLst>
            <pc:docMk/>
            <pc:sldMk cId="2081591379" sldId="292"/>
            <ac:spMk id="19" creationId="{553DF6ED-EE13-4D2B-8AD4-14D455EAE3F0}"/>
          </ac:spMkLst>
        </pc:spChg>
        <pc:spChg chg="mod">
          <ac:chgData name="Wagner Silveira" userId="0d89ffa1-675f-492a-a891-2c468102eefa" providerId="ADAL" clId="{D138987D-AF29-4FE7-9157-D50C95A275D9}" dt="2018-03-23T08:29:47.832" v="845" actId="20577"/>
          <ac:spMkLst>
            <pc:docMk/>
            <pc:sldMk cId="2081591379" sldId="292"/>
            <ac:spMk id="20" creationId="{C4FE43E8-610E-41FD-B6B6-4F95862609DC}"/>
          </ac:spMkLst>
        </pc:spChg>
        <pc:picChg chg="add del mod">
          <ac:chgData name="Wagner Silveira" userId="0d89ffa1-675f-492a-a891-2c468102eefa" providerId="ADAL" clId="{D138987D-AF29-4FE7-9157-D50C95A275D9}" dt="2018-03-23T08:25:53.992" v="725"/>
          <ac:picMkLst>
            <pc:docMk/>
            <pc:sldMk cId="2081591379" sldId="292"/>
            <ac:picMk id="5" creationId="{100DD80B-F8EB-428B-92DE-500C58888473}"/>
          </ac:picMkLst>
        </pc:picChg>
        <pc:picChg chg="add">
          <ac:chgData name="Wagner Silveira" userId="0d89ffa1-675f-492a-a891-2c468102eefa" providerId="ADAL" clId="{D138987D-AF29-4FE7-9157-D50C95A275D9}" dt="2018-03-23T08:26:57.007" v="741"/>
          <ac:picMkLst>
            <pc:docMk/>
            <pc:sldMk cId="2081591379" sldId="292"/>
            <ac:picMk id="11" creationId="{A79C3534-21F5-4495-A59F-0F78B5B1749D}"/>
          </ac:picMkLst>
        </pc:picChg>
        <pc:picChg chg="del">
          <ac:chgData name="Wagner Silveira" userId="0d89ffa1-675f-492a-a891-2c468102eefa" providerId="ADAL" clId="{D138987D-AF29-4FE7-9157-D50C95A275D9}" dt="2018-03-23T08:23:43.077" v="721" actId="478"/>
          <ac:picMkLst>
            <pc:docMk/>
            <pc:sldMk cId="2081591379" sldId="292"/>
            <ac:picMk id="9218" creationId="{657D1E3A-CF4C-4629-A6EC-66338F36FEB5}"/>
          </ac:picMkLst>
        </pc:picChg>
      </pc:sldChg>
      <pc:sldChg chg="add del">
        <pc:chgData name="Wagner Silveira" userId="0d89ffa1-675f-492a-a891-2c468102eefa" providerId="ADAL" clId="{D138987D-AF29-4FE7-9157-D50C95A275D9}" dt="2018-03-23T08:29:08.778" v="836" actId="2696"/>
        <pc:sldMkLst>
          <pc:docMk/>
          <pc:sldMk cId="177066722" sldId="293"/>
        </pc:sldMkLst>
      </pc:sldChg>
      <pc:sldChg chg="add del">
        <pc:chgData name="Wagner Silveira" userId="0d89ffa1-675f-492a-a891-2c468102eefa" providerId="ADAL" clId="{D138987D-AF29-4FE7-9157-D50C95A275D9}" dt="2018-03-23T08:26:50.532" v="738"/>
        <pc:sldMkLst>
          <pc:docMk/>
          <pc:sldMk cId="2366721361" sldId="293"/>
        </pc:sldMkLst>
      </pc:sldChg>
      <pc:sldMasterChg chg="delSldLayout">
        <pc:chgData name="Wagner Silveira" userId="0d89ffa1-675f-492a-a891-2c468102eefa" providerId="ADAL" clId="{D138987D-AF29-4FE7-9157-D50C95A275D9}" dt="2018-03-23T08:19:10.280" v="697" actId="2696"/>
        <pc:sldMasterMkLst>
          <pc:docMk/>
          <pc:sldMasterMk cId="1721870167" sldId="2147483648"/>
        </pc:sldMasterMkLst>
        <pc:sldLayoutChg chg="del">
          <pc:chgData name="Wagner Silveira" userId="0d89ffa1-675f-492a-a891-2c468102eefa" providerId="ADAL" clId="{D138987D-AF29-4FE7-9157-D50C95A275D9}" dt="2018-03-23T08:19:10.280" v="697" actId="2696"/>
          <pc:sldLayoutMkLst>
            <pc:docMk/>
            <pc:sldMasterMk cId="1721870167" sldId="2147483648"/>
            <pc:sldLayoutMk cId="1531444026" sldId="2147483674"/>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3A704-FD8C-470E-9437-94D4CC68AC49}" type="datetimeFigureOut">
              <a:rPr lang="en-NZ" smtClean="0"/>
              <a:t>23/03/2018</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E63A-746E-488F-A1E4-426C88E1804C}" type="slidenum">
              <a:rPr lang="en-NZ" smtClean="0"/>
              <a:t>‹#›</a:t>
            </a:fld>
            <a:endParaRPr lang="en-NZ"/>
          </a:p>
        </p:txBody>
      </p:sp>
    </p:spTree>
    <p:extLst>
      <p:ext uri="{BB962C8B-B14F-4D97-AF65-F5344CB8AC3E}">
        <p14:creationId xmlns:p14="http://schemas.microsoft.com/office/powerpoint/2010/main" val="223792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Most of these slides are taken from Kent’s presentation at Integrate 2017 USA</a:t>
            </a:r>
          </a:p>
        </p:txBody>
      </p:sp>
      <p:sp>
        <p:nvSpPr>
          <p:cNvPr id="4" name="Slide Number Placeholder 3"/>
          <p:cNvSpPr>
            <a:spLocks noGrp="1"/>
          </p:cNvSpPr>
          <p:nvPr>
            <p:ph type="sldNum" sz="quarter" idx="10"/>
          </p:nvPr>
        </p:nvSpPr>
        <p:spPr/>
        <p:txBody>
          <a:bodyPr/>
          <a:lstStyle/>
          <a:p>
            <a:fld id="{45EAA6EF-DB09-4CA7-BC75-64D0E0DADFC9}" type="slidenum">
              <a:rPr lang="en-AU" smtClean="0"/>
              <a:t>3</a:t>
            </a:fld>
            <a:endParaRPr lang="en-AU"/>
          </a:p>
        </p:txBody>
      </p:sp>
    </p:spTree>
    <p:extLst>
      <p:ext uri="{BB962C8B-B14F-4D97-AF65-F5344CB8AC3E}">
        <p14:creationId xmlns:p14="http://schemas.microsoft.com/office/powerpoint/2010/main" val="73077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3/23/2018 8:31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61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3/23/2018 9:01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55786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25042A-7F1D-F947-8AC5-1DC5194A3EA7}"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45534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AU" sz="900" b="0" i="0" kern="1200" dirty="0">
                <a:solidFill>
                  <a:schemeClr val="tx1"/>
                </a:solidFill>
                <a:effectLst/>
                <a:latin typeface="Segoe UI Light" pitchFamily="34" charset="0"/>
                <a:ea typeface="+mn-ea"/>
                <a:cs typeface="+mn-cs"/>
              </a:rPr>
              <a:t>A user may be </a:t>
            </a:r>
            <a:r>
              <a:rPr lang="en-AU" sz="900" b="1" i="0" kern="1200" dirty="0">
                <a:solidFill>
                  <a:schemeClr val="tx1"/>
                </a:solidFill>
                <a:effectLst/>
                <a:latin typeface="Segoe UI Light" pitchFamily="34" charset="0"/>
                <a:ea typeface="+mn-ea"/>
                <a:cs typeface="+mn-cs"/>
              </a:rPr>
              <a:t>typing simple requests based on natural language</a:t>
            </a:r>
            <a:r>
              <a:rPr lang="en-AU" sz="900" b="0" i="0" kern="1200" dirty="0">
                <a:solidFill>
                  <a:schemeClr val="tx1"/>
                </a:solidFill>
                <a:effectLst/>
                <a:latin typeface="Segoe UI Light" pitchFamily="34" charset="0"/>
                <a:ea typeface="+mn-ea"/>
                <a:cs typeface="+mn-cs"/>
              </a:rPr>
              <a:t>. For example, a user may type "I want a pepperoni pizza" or "Are there any vegetarian restaurants within 3 miles from my house open now?". Natural language understanding APIs such as </a:t>
            </a:r>
            <a:r>
              <a:rPr lang="en-AU" sz="900" b="0" i="0" u="sng" kern="1200" dirty="0">
                <a:solidFill>
                  <a:schemeClr val="tx1"/>
                </a:solidFill>
                <a:effectLst/>
                <a:latin typeface="Segoe UI Light" pitchFamily="34" charset="0"/>
                <a:ea typeface="+mn-ea"/>
                <a:cs typeface="+mn-cs"/>
                <a:hlinkClick r:id="rId3"/>
              </a:rPr>
              <a:t>LUIS.ai</a:t>
            </a:r>
            <a:r>
              <a:rPr lang="en-AU" sz="900" b="0" i="0" kern="1200" dirty="0">
                <a:solidFill>
                  <a:schemeClr val="tx1"/>
                </a:solidFill>
                <a:effectLst/>
                <a:latin typeface="Segoe UI Light" pitchFamily="34" charset="0"/>
                <a:ea typeface="+mn-ea"/>
                <a:cs typeface="+mn-cs"/>
              </a:rPr>
              <a:t> are a great fit for scenarios like this. Using the APIs, your bot can extract the key components of the user's text to identify the user's intent. </a:t>
            </a:r>
            <a:endParaRPr lang="nl-NL"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3/23/2018 8:44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31353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3/23/2018 9:10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11903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Microsoft Flow is a SaaS service that helps you work smarter by automating workflow across your growing number apps and services that business users rely on.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latin typeface="Segoe UI Light" panose="020B0502040204020203" pitchFamily="34" charset="0"/>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The possible workflows span across a wide variety of possibilities, for example :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Get a notifications when a certain file is updated. A user was tired of manually notifying his team of new sales lead in Dynamics so he signed up his team members to receive notifications every time he added a new lead.</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Synchronize files by connecting your folders to keep data current. I have a folder on my OneDrive for Business that automatically syncs with a specific document library on the team SharePoint.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Automatically collect and organize your business data. Collect emails from specific senders/customers and track them in an Excel file that’s shared with your team.</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Streamline approvals and get instant alerts. Set up an automated system to get approvals for expenses, upcoming trips.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latin typeface="Segoe UI Light" panose="020B0502040204020203" pitchFamily="34" charset="0"/>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Segoe UI Light" panose="020B0502040204020203" pitchFamily="34" charset="0"/>
                <a:cs typeface="Segoe UI Light" panose="020B0502040204020203" pitchFamily="34" charset="0"/>
              </a:rPr>
              <a:t>Microsoft Flow makes it possible to automate all of these scenarios and more.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17</a:t>
            </a:fld>
            <a:endParaRPr lang="en-US"/>
          </a:p>
        </p:txBody>
      </p:sp>
    </p:spTree>
    <p:extLst>
      <p:ext uri="{BB962C8B-B14F-4D97-AF65-F5344CB8AC3E}">
        <p14:creationId xmlns:p14="http://schemas.microsoft.com/office/powerpoint/2010/main" val="776915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18</a:t>
            </a:fld>
            <a:endParaRPr lang="en-US"/>
          </a:p>
        </p:txBody>
      </p:sp>
    </p:spTree>
    <p:extLst>
      <p:ext uri="{BB962C8B-B14F-4D97-AF65-F5344CB8AC3E}">
        <p14:creationId xmlns:p14="http://schemas.microsoft.com/office/powerpoint/2010/main" val="61073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exact same designer that is used in Logic Apps is used here. Under the hood, Flow is built on top of Logic Apps and uses the </a:t>
            </a:r>
            <a:r>
              <a:rPr lang="en-US" b="1" dirty="0"/>
              <a:t>public APIs and standard runtime</a:t>
            </a:r>
            <a:r>
              <a:rPr lang="en-US" dirty="0"/>
              <a:t>. </a:t>
            </a:r>
          </a:p>
          <a:p>
            <a:endParaRPr lang="en-US" dirty="0"/>
          </a:p>
          <a:p>
            <a:r>
              <a:rPr lang="en-US" dirty="0"/>
              <a:t>In addition to utilizing</a:t>
            </a:r>
            <a:r>
              <a:rPr lang="en-US" baseline="0" dirty="0"/>
              <a:t> Templates, e</a:t>
            </a:r>
            <a:r>
              <a:rPr lang="en-US" dirty="0"/>
              <a:t>nd-users can easily build their own Flows or customize</a:t>
            </a:r>
            <a:r>
              <a:rPr lang="en-US" baseline="0" dirty="0"/>
              <a:t> any of the available templates </a:t>
            </a:r>
            <a:r>
              <a:rPr lang="en-US" dirty="0"/>
              <a:t>through an easy to use visual designer.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561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Logic Apps, you can connect to cloud services and on premise data. </a:t>
            </a:r>
          </a:p>
          <a:p>
            <a:r>
              <a:rPr lang="en-US" dirty="0"/>
              <a:t>Connectors include Microsoft services (O365 and D365) and external services too – MailChimp, Salesforce, Slack etc.</a:t>
            </a:r>
          </a:p>
          <a:p>
            <a:endParaRPr lang="en-US" dirty="0"/>
          </a:p>
          <a:p>
            <a:r>
              <a:rPr lang="en-US" dirty="0"/>
              <a:t>These connectors are common across Flow and PowerApps, Logic Apps, so if you connect to a service in one product, you can use them from the other products as well.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3/23/2018 9:14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873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User aver 100+ templates (and growing)</a:t>
            </a:r>
            <a:r>
              <a:rPr lang="en-US" sz="1200" kern="1200" baseline="0" dirty="0">
                <a:solidFill>
                  <a:schemeClr val="tx1"/>
                </a:solidFill>
                <a:latin typeface="Segoe UI Light" panose="020B0502040204020203" pitchFamily="34" charset="0"/>
                <a:ea typeface="+mn-ea"/>
                <a:cs typeface="Segoe UI Light" panose="020B0502040204020203" pitchFamily="34" charset="0"/>
              </a:rPr>
              <a:t> </a:t>
            </a:r>
            <a:r>
              <a:rPr lang="en-US" sz="1200" kern="1200" dirty="0">
                <a:solidFill>
                  <a:schemeClr val="tx1"/>
                </a:solidFill>
                <a:latin typeface="Segoe UI Light" panose="020B0502040204020203" pitchFamily="34" charset="0"/>
                <a:ea typeface="+mn-ea"/>
                <a:cs typeface="Segoe UI Light" panose="020B0502040204020203" pitchFamily="34" charset="0"/>
              </a:rPr>
              <a:t>for common scenarios as a starting point to create your new workflow!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Segoe UI Light" panose="020B0502040204020203" pitchFamily="34" charset="0"/>
              <a:ea typeface="+mn-ea"/>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Various use cases – many of which have been submitted by users like yourselves.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75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Some slides are from Eldert</a:t>
            </a:r>
          </a:p>
        </p:txBody>
      </p:sp>
      <p:sp>
        <p:nvSpPr>
          <p:cNvPr id="4" name="Slide Number Placeholder 3"/>
          <p:cNvSpPr>
            <a:spLocks noGrp="1"/>
          </p:cNvSpPr>
          <p:nvPr>
            <p:ph type="sldNum" sz="quarter" idx="10"/>
          </p:nvPr>
        </p:nvSpPr>
        <p:spPr/>
        <p:txBody>
          <a:bodyPr/>
          <a:lstStyle/>
          <a:p>
            <a:fld id="{45EAA6EF-DB09-4CA7-BC75-64D0E0DADFC9}" type="slidenum">
              <a:rPr lang="en-AU" smtClean="0"/>
              <a:t>4</a:t>
            </a:fld>
            <a:endParaRPr lang="en-AU"/>
          </a:p>
        </p:txBody>
      </p:sp>
    </p:spTree>
    <p:extLst>
      <p:ext uri="{BB962C8B-B14F-4D97-AF65-F5344CB8AC3E}">
        <p14:creationId xmlns:p14="http://schemas.microsoft.com/office/powerpoint/2010/main" val="471896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We have six published verticals at this time, and will be adding more in future updates. You will see verticals for personal productivity, field workers and sales teams coming up in the next few weeks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Segoe UI Light" panose="020B0502040204020203" pitchFamily="34" charset="0"/>
              <a:ea typeface="+mn-ea"/>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883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more advanced integration scenarios with multiple steps, adding conditions between step and the every expanding list of more advanced enterprise connectors.</a:t>
            </a:r>
          </a:p>
          <a:p>
            <a:endParaRPr lang="en-US" baseline="0" dirty="0"/>
          </a:p>
          <a:p>
            <a:r>
              <a:rPr lang="en-US" b="1" baseline="0" dirty="0"/>
              <a:t>All without writing a single line of code.</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995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utilizing</a:t>
            </a:r>
            <a:r>
              <a:rPr lang="en-US" baseline="0" dirty="0"/>
              <a:t> Templates, e</a:t>
            </a:r>
            <a:r>
              <a:rPr lang="en-US" dirty="0"/>
              <a:t>nd-users can easily build their own Flows or customize</a:t>
            </a:r>
            <a:r>
              <a:rPr lang="en-US" baseline="0" dirty="0"/>
              <a:t> any of the available templates </a:t>
            </a:r>
            <a:r>
              <a:rPr lang="en-US" dirty="0"/>
              <a:t>through an easy to use visual designer. </a:t>
            </a:r>
          </a:p>
          <a:p>
            <a:endParaRPr lang="en-US" dirty="0"/>
          </a:p>
          <a:p>
            <a:endParaRPr lang="en-US" dirty="0"/>
          </a:p>
          <a:p>
            <a:r>
              <a:rPr lang="en-US" dirty="0"/>
              <a:t>In</a:t>
            </a:r>
            <a:r>
              <a:rPr lang="en-US" baseline="0" dirty="0"/>
              <a:t> this example I want to receive and email in my Exchange email box every time a new file gets added to my Dropbox account. </a:t>
            </a:r>
            <a:endParaRPr lang="en-US" dirty="0"/>
          </a:p>
          <a:p>
            <a:endParaRPr lang="en-US" dirty="0"/>
          </a:p>
          <a:p>
            <a:pPr marL="171450" indent="-171450">
              <a:buFont typeface="Arial" panose="020B0604020202020204" pitchFamily="34" charset="0"/>
              <a:buChar char="•"/>
            </a:pPr>
            <a:r>
              <a:rPr lang="en-US" dirty="0"/>
              <a:t>Simply select</a:t>
            </a:r>
            <a:r>
              <a:rPr lang="en-US" baseline="0" dirty="0"/>
              <a:t> the “Dropbox - When a file is created” trigger and provide my account details to authenticate. Once authenticated and can simplify select the folder I want to monitor on my account. </a:t>
            </a:r>
            <a:endParaRPr lang="en-US" dirty="0"/>
          </a:p>
          <a:p>
            <a:pPr marL="171450" indent="-171450">
              <a:buFont typeface="Arial" panose="020B0604020202020204" pitchFamily="34" charset="0"/>
              <a:buChar char="•"/>
            </a:pPr>
            <a:r>
              <a:rPr lang="en-US" dirty="0"/>
              <a:t>As a</a:t>
            </a:r>
            <a:r>
              <a:rPr lang="en-US" baseline="0" dirty="0"/>
              <a:t> next step, I select the Office 365 Outlook – Send email function. This will prompted my to logon to my O365 email account. I have different properties available which I use directly in the subject, body an ‘To’ address of the message that will be send based on the Drop box trigger.  </a:t>
            </a:r>
            <a:endParaRPr lang="en-US" dirty="0"/>
          </a:p>
          <a:p>
            <a:endParaRPr lang="en-US" dirty="0"/>
          </a:p>
          <a:p>
            <a:r>
              <a:rPr lang="en-US" dirty="0"/>
              <a:t>I simply save the Flow I just created,</a:t>
            </a:r>
            <a:r>
              <a:rPr lang="en-US" baseline="0" dirty="0"/>
              <a:t> and it is now ready for execution. </a:t>
            </a:r>
            <a:endParaRPr lang="en-US" dirty="0"/>
          </a:p>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24</a:t>
            </a:fld>
            <a:endParaRPr lang="en-US"/>
          </a:p>
        </p:txBody>
      </p:sp>
    </p:spTree>
    <p:extLst>
      <p:ext uri="{BB962C8B-B14F-4D97-AF65-F5344CB8AC3E}">
        <p14:creationId xmlns:p14="http://schemas.microsoft.com/office/powerpoint/2010/main" val="268310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In this fourth lab, we will be receiving the orders from the business customer’s topic in a new </a:t>
            </a:r>
            <a:r>
              <a:rPr lang="en-US" sz="900" b="1" kern="1200" dirty="0">
                <a:solidFill>
                  <a:schemeClr val="tx1"/>
                </a:solidFill>
                <a:effectLst/>
                <a:latin typeface="Segoe UI Light" pitchFamily="34" charset="0"/>
                <a:ea typeface="+mn-ea"/>
                <a:cs typeface="+mn-cs"/>
              </a:rPr>
              <a:t>Logic App</a:t>
            </a:r>
            <a:r>
              <a:rPr lang="en-US" sz="900" kern="1200" dirty="0">
                <a:solidFill>
                  <a:schemeClr val="tx1"/>
                </a:solidFill>
                <a:effectLst/>
                <a:latin typeface="Segoe UI Light" pitchFamily="34" charset="0"/>
                <a:ea typeface="+mn-ea"/>
                <a:cs typeface="+mn-cs"/>
              </a:rPr>
              <a:t>, and check the total amount of the invoice. In case the customer placed a large order (over </a:t>
            </a:r>
            <a:r>
              <a:rPr lang="en-US" sz="900" b="1" kern="1200" dirty="0">
                <a:solidFill>
                  <a:schemeClr val="tx1"/>
                </a:solidFill>
                <a:effectLst/>
                <a:latin typeface="Segoe UI Light" pitchFamily="34" charset="0"/>
                <a:ea typeface="+mn-ea"/>
                <a:cs typeface="+mn-cs"/>
              </a:rPr>
              <a:t>$50000</a:t>
            </a:r>
            <a:r>
              <a:rPr lang="en-US" sz="900" kern="1200" dirty="0">
                <a:solidFill>
                  <a:schemeClr val="tx1"/>
                </a:solidFill>
                <a:effectLst/>
                <a:latin typeface="Segoe UI Light" pitchFamily="34" charset="0"/>
                <a:ea typeface="+mn-ea"/>
                <a:cs typeface="+mn-cs"/>
              </a:rPr>
              <a:t>), we will create a task for one of our sales employees to contact the customer to verify the order. In case the order is correct, the invoice will be emailed to the customer. The </a:t>
            </a:r>
            <a:r>
              <a:rPr lang="en-US" sz="900" b="1" kern="1200" dirty="0">
                <a:solidFill>
                  <a:schemeClr val="tx1"/>
                </a:solidFill>
                <a:effectLst/>
                <a:latin typeface="Segoe UI Light" pitchFamily="34" charset="0"/>
                <a:ea typeface="+mn-ea"/>
                <a:cs typeface="+mn-cs"/>
              </a:rPr>
              <a:t>Logic App</a:t>
            </a:r>
            <a:r>
              <a:rPr lang="en-US" sz="900" kern="1200" dirty="0">
                <a:solidFill>
                  <a:schemeClr val="tx1"/>
                </a:solidFill>
                <a:effectLst/>
                <a:latin typeface="Segoe UI Light" pitchFamily="34" charset="0"/>
                <a:ea typeface="+mn-ea"/>
                <a:cs typeface="+mn-cs"/>
              </a:rPr>
              <a:t> will then call a </a:t>
            </a:r>
            <a:r>
              <a:rPr lang="en-US" sz="900" b="1" kern="1200" dirty="0">
                <a:solidFill>
                  <a:schemeClr val="tx1"/>
                </a:solidFill>
                <a:effectLst/>
                <a:latin typeface="Segoe UI Light" pitchFamily="34" charset="0"/>
                <a:ea typeface="+mn-ea"/>
                <a:cs typeface="+mn-cs"/>
              </a:rPr>
              <a:t>function</a:t>
            </a:r>
            <a:r>
              <a:rPr lang="en-US" sz="900" kern="1200" dirty="0">
                <a:solidFill>
                  <a:schemeClr val="tx1"/>
                </a:solidFill>
                <a:effectLst/>
                <a:latin typeface="Segoe UI Light" pitchFamily="34" charset="0"/>
                <a:ea typeface="+mn-ea"/>
                <a:cs typeface="+mn-cs"/>
              </a:rPr>
              <a:t>, in which we will check a </a:t>
            </a:r>
            <a:r>
              <a:rPr lang="en-US" sz="900" b="1" kern="1200" dirty="0">
                <a:solidFill>
                  <a:schemeClr val="tx1"/>
                </a:solidFill>
                <a:effectLst/>
                <a:latin typeface="Segoe UI Light" pitchFamily="34" charset="0"/>
                <a:ea typeface="+mn-ea"/>
                <a:cs typeface="+mn-cs"/>
              </a:rPr>
              <a:t>storage</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table</a:t>
            </a:r>
            <a:r>
              <a:rPr lang="en-US" sz="900" kern="1200" dirty="0">
                <a:solidFill>
                  <a:schemeClr val="tx1"/>
                </a:solidFill>
                <a:effectLst/>
                <a:latin typeface="Segoe UI Light" pitchFamily="34" charset="0"/>
                <a:ea typeface="+mn-ea"/>
                <a:cs typeface="+mn-cs"/>
              </a:rPr>
              <a:t> to determine how much discount the customer will be given (based on the total order amount), and finally will place a file on </a:t>
            </a:r>
            <a:r>
              <a:rPr lang="en-US" sz="900" b="1" kern="1200" dirty="0">
                <a:solidFill>
                  <a:schemeClr val="tx1"/>
                </a:solidFill>
                <a:effectLst/>
                <a:latin typeface="Segoe UI Light" pitchFamily="34" charset="0"/>
                <a:ea typeface="+mn-ea"/>
                <a:cs typeface="+mn-cs"/>
              </a:rPr>
              <a:t>blob</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storage</a:t>
            </a:r>
            <a:r>
              <a:rPr lang="en-US" sz="900" kern="1200" dirty="0">
                <a:solidFill>
                  <a:schemeClr val="tx1"/>
                </a:solidFill>
                <a:effectLst/>
                <a:latin typeface="Segoe UI Light" pitchFamily="34" charset="0"/>
                <a:ea typeface="+mn-ea"/>
                <a:cs typeface="+mn-cs"/>
              </a:rPr>
              <a:t>, which will be used by an employee to refund the customer.</a:t>
            </a:r>
            <a:endParaRPr lang="en-AU"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3/23/2018 9:18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5263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Some slides are from Eldert</a:t>
            </a:r>
          </a:p>
        </p:txBody>
      </p:sp>
      <p:sp>
        <p:nvSpPr>
          <p:cNvPr id="4" name="Slide Number Placeholder 3"/>
          <p:cNvSpPr>
            <a:spLocks noGrp="1"/>
          </p:cNvSpPr>
          <p:nvPr>
            <p:ph type="sldNum" sz="quarter" idx="10"/>
          </p:nvPr>
        </p:nvSpPr>
        <p:spPr/>
        <p:txBody>
          <a:bodyPr/>
          <a:lstStyle/>
          <a:p>
            <a:fld id="{45EAA6EF-DB09-4CA7-BC75-64D0E0DADFC9}" type="slidenum">
              <a:rPr lang="en-AU" smtClean="0"/>
              <a:t>5</a:t>
            </a:fld>
            <a:endParaRPr lang="en-AU"/>
          </a:p>
        </p:txBody>
      </p:sp>
    </p:spTree>
    <p:extLst>
      <p:ext uri="{BB962C8B-B14F-4D97-AF65-F5344CB8AC3E}">
        <p14:creationId xmlns:p14="http://schemas.microsoft.com/office/powerpoint/2010/main" val="132988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6</a:t>
            </a:fld>
            <a:endParaRPr lang="en-US"/>
          </a:p>
        </p:txBody>
      </p:sp>
    </p:spTree>
    <p:extLst>
      <p:ext uri="{BB962C8B-B14F-4D97-AF65-F5344CB8AC3E}">
        <p14:creationId xmlns:p14="http://schemas.microsoft.com/office/powerpoint/2010/main" val="38724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3/23/2018 8:22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3766326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8</a:t>
            </a:fld>
            <a:endParaRPr lang="en-US"/>
          </a:p>
        </p:txBody>
      </p:sp>
    </p:spTree>
    <p:extLst>
      <p:ext uri="{BB962C8B-B14F-4D97-AF65-F5344CB8AC3E}">
        <p14:creationId xmlns:p14="http://schemas.microsoft.com/office/powerpoint/2010/main" val="150592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prstClr val="black"/>
                </a:solidFill>
              </a:rPr>
              <a:pPr defTabSz="914400">
                <a:defRPr/>
              </a:pPr>
              <a:t>3/23/2018 8:22 PM</a:t>
            </a:fld>
            <a:endParaRPr lang="en-US" sz="1800" kern="0" dirty="0">
              <a:solidFill>
                <a:prstClr val="black"/>
              </a:solidFill>
            </a:endParaRPr>
          </a:p>
        </p:txBody>
      </p:sp>
    </p:spTree>
    <p:extLst>
      <p:ext uri="{BB962C8B-B14F-4D97-AF65-F5344CB8AC3E}">
        <p14:creationId xmlns:p14="http://schemas.microsoft.com/office/powerpoint/2010/main" val="483734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3/23/2018 8:22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290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BOT builder:</a:t>
            </a:r>
          </a:p>
          <a:p>
            <a:pPr marL="171450" indent="-171450">
              <a:buFont typeface="Arial" panose="020B0604020202020204" pitchFamily="34" charset="0"/>
              <a:buChar char="•"/>
            </a:pPr>
            <a:r>
              <a:rPr lang="de-DE" sz="900" dirty="0"/>
              <a:t>Full SDK for .NET, Node.js</a:t>
            </a:r>
          </a:p>
          <a:p>
            <a:pPr marL="171450" indent="-171450">
              <a:buFont typeface="Arial" panose="020B0604020202020204" pitchFamily="34" charset="0"/>
              <a:buChar char="•"/>
            </a:pPr>
            <a:r>
              <a:rPr lang="de-DE" sz="900" dirty="0"/>
              <a:t>Emulator</a:t>
            </a:r>
          </a:p>
          <a:p>
            <a:pPr marL="171450" indent="-171450">
              <a:buFont typeface="Arial" panose="020B0604020202020204" pitchFamily="34" charset="0"/>
              <a:buChar char="•"/>
            </a:pPr>
            <a:r>
              <a:rPr lang="de-DE" sz="900" dirty="0"/>
              <a:t>Sample Bots</a:t>
            </a:r>
          </a:p>
          <a:p>
            <a:endParaRPr lang="de-DE" dirty="0"/>
          </a:p>
          <a:p>
            <a:r>
              <a:rPr lang="de-DE" dirty="0"/>
              <a:t>Bot Framework portal: </a:t>
            </a:r>
          </a:p>
          <a:p>
            <a:pPr marL="171450" indent="-171450">
              <a:buFont typeface="Arial" panose="020B0604020202020204" pitchFamily="34" charset="0"/>
              <a:buChar char="•"/>
            </a:pPr>
            <a:r>
              <a:rPr lang="de-DE" sz="900" dirty="0"/>
              <a:t>register,connect and manage bot in an easy and convenient way</a:t>
            </a:r>
          </a:p>
          <a:p>
            <a:pPr marL="171450" indent="-171450">
              <a:buFont typeface="Arial" panose="020B0604020202020204" pitchFamily="34" charset="0"/>
              <a:buChar char="•"/>
            </a:pPr>
            <a:r>
              <a:rPr lang="de-DE" sz="900" dirty="0"/>
              <a:t>Includes diagnostic tools and web chat control for embedding on a web page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8711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lum/>
          </a:blip>
          <a:srcRect/>
          <a:stretch>
            <a:fillRect t="-4000" b="-4000"/>
          </a:stretch>
        </a:blipFill>
        <a:effectLst/>
      </p:bgPr>
    </p:bg>
    <p:spTree>
      <p:nvGrpSpPr>
        <p:cNvPr id="1" name=""/>
        <p:cNvGrpSpPr/>
        <p:nvPr/>
      </p:nvGrpSpPr>
      <p:grpSpPr>
        <a:xfrm>
          <a:off x="0" y="0"/>
          <a:ext cx="0" cy="0"/>
          <a:chOff x="0" y="0"/>
          <a:chExt cx="0" cy="0"/>
        </a:xfrm>
      </p:grpSpPr>
      <p:pic>
        <p:nvPicPr>
          <p:cNvPr id="10" name="Picture 9" descr="A close up of a logo&#10;&#10;Description generated with high confidence">
            <a:extLst>
              <a:ext uri="{FF2B5EF4-FFF2-40B4-BE49-F238E27FC236}">
                <a16:creationId xmlns:a16="http://schemas.microsoft.com/office/drawing/2014/main" id="{84E88389-0427-4AC4-A171-5E61317488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25736" y="299403"/>
            <a:ext cx="1598808" cy="1743249"/>
          </a:xfrm>
          <a:prstGeom prst="rect">
            <a:avLst/>
          </a:prstGeom>
        </p:spPr>
      </p:pic>
      <p:sp>
        <p:nvSpPr>
          <p:cNvPr id="2" name="Title 1"/>
          <p:cNvSpPr>
            <a:spLocks noGrp="1"/>
          </p:cNvSpPr>
          <p:nvPr>
            <p:ph type="ctrTitle"/>
          </p:nvPr>
        </p:nvSpPr>
        <p:spPr>
          <a:xfrm>
            <a:off x="1524000" y="299403"/>
            <a:ext cx="9144000" cy="2387600"/>
          </a:xfrm>
        </p:spPr>
        <p:txBody>
          <a:bodyPr anchor="b"/>
          <a:lstStyle>
            <a:lvl1pPr algn="ctr">
              <a:defRPr sz="6000">
                <a:solidFill>
                  <a:schemeClr val="bg1"/>
                </a:solidFill>
                <a:latin typeface="+mn-lt"/>
                <a:ea typeface="Segoe UI Black" panose="020B0A02040204020203" pitchFamily="34" charset="0"/>
                <a:cs typeface="Segoe UI Black" panose="020B0A02040204020203" pitchFamily="34" charset="0"/>
              </a:defRPr>
            </a:lvl1pPr>
          </a:lstStyle>
          <a:p>
            <a:r>
              <a:rPr lang="en-US"/>
              <a:t>Click to edit Master title style</a:t>
            </a:r>
            <a:endParaRPr lang="en-NZ" dirty="0"/>
          </a:p>
        </p:txBody>
      </p:sp>
      <p:sp>
        <p:nvSpPr>
          <p:cNvPr id="3" name="Subtitle 2"/>
          <p:cNvSpPr>
            <a:spLocks noGrp="1"/>
          </p:cNvSpPr>
          <p:nvPr>
            <p:ph type="subTitle" idx="1"/>
          </p:nvPr>
        </p:nvSpPr>
        <p:spPr>
          <a:xfrm>
            <a:off x="1524000" y="2779078"/>
            <a:ext cx="9144000" cy="1655762"/>
          </a:xfrm>
        </p:spPr>
        <p:txBody>
          <a:bodyPr/>
          <a:lstStyle>
            <a:lvl1pPr marL="0" indent="0" algn="ctr">
              <a:buNone/>
              <a:defRPr sz="24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grpSp>
        <p:nvGrpSpPr>
          <p:cNvPr id="13" name="Group 12"/>
          <p:cNvGrpSpPr/>
          <p:nvPr userDrawn="1"/>
        </p:nvGrpSpPr>
        <p:grpSpPr>
          <a:xfrm>
            <a:off x="6814988" y="6179607"/>
            <a:ext cx="5095072" cy="424616"/>
            <a:chOff x="6860708" y="6165662"/>
            <a:chExt cx="5095072" cy="424616"/>
          </a:xfrm>
        </p:grpSpPr>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60708" y="6182053"/>
              <a:ext cx="1171941" cy="391835"/>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68418" y="6198657"/>
              <a:ext cx="1171942" cy="358627"/>
            </a:xfrm>
            <a:prstGeom prst="rect">
              <a:avLst/>
            </a:prstGeom>
          </p:spPr>
        </p:pic>
        <p:pic>
          <p:nvPicPr>
            <p:cNvPr id="16" name="Pictur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83839" y="6165662"/>
              <a:ext cx="1171941" cy="424616"/>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b="1380"/>
            <a:stretch/>
          </p:blipFill>
          <p:spPr bwMode="invGray">
            <a:xfrm>
              <a:off x="9476129" y="6254044"/>
              <a:ext cx="1171940" cy="247853"/>
            </a:xfrm>
            <a:prstGeom prst="rect">
              <a:avLst/>
            </a:prstGeom>
          </p:spPr>
        </p:pic>
      </p:grpSp>
      <p:pic>
        <p:nvPicPr>
          <p:cNvPr id="6" name="Picture 5">
            <a:extLst>
              <a:ext uri="{FF2B5EF4-FFF2-40B4-BE49-F238E27FC236}">
                <a16:creationId xmlns:a16="http://schemas.microsoft.com/office/drawing/2014/main" id="{EE31C156-047B-46C4-8918-434FF0E3FE2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4962" y="6069832"/>
            <a:ext cx="1349038" cy="644166"/>
          </a:xfrm>
          <a:prstGeom prst="rect">
            <a:avLst/>
          </a:prstGeom>
        </p:spPr>
      </p:pic>
    </p:spTree>
    <p:extLst>
      <p:ext uri="{BB962C8B-B14F-4D97-AF65-F5344CB8AC3E}">
        <p14:creationId xmlns:p14="http://schemas.microsoft.com/office/powerpoint/2010/main" val="31878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3DFF582E-8D2C-4455-925F-40D70F68A3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5468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Tree>
    <p:extLst>
      <p:ext uri="{BB962C8B-B14F-4D97-AF65-F5344CB8AC3E}">
        <p14:creationId xmlns:p14="http://schemas.microsoft.com/office/powerpoint/2010/main" val="2192898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pic>
        <p:nvPicPr>
          <p:cNvPr id="5" name="Picture 4">
            <a:extLst>
              <a:ext uri="{FF2B5EF4-FFF2-40B4-BE49-F238E27FC236}">
                <a16:creationId xmlns:a16="http://schemas.microsoft.com/office/drawing/2014/main" id="{29BB7E76-7F93-4C69-964E-2B173E780B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2915134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7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88857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4" descr="A picture containing object&#10;&#10;Description generated with high confidence">
            <a:extLst>
              <a:ext uri="{FF2B5EF4-FFF2-40B4-BE49-F238E27FC236}">
                <a16:creationId xmlns:a16="http://schemas.microsoft.com/office/drawing/2014/main" id="{3C1ACD68-261C-43D1-BC83-1C26FD9367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3038898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4664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70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4710911"/>
          </a:xfrm>
        </p:spPr>
        <p:txBody>
          <a:bodyPr wrap="square">
            <a:no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4710911"/>
          </a:xfrm>
        </p:spPr>
        <p:txBody>
          <a:bodyPr wrap="square">
            <a:no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5593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18247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2">
                  <a:lumMod val="90000"/>
                </a:schemeClr>
              </a:solidFill>
            </a:endParaRPr>
          </a:p>
        </p:txBody>
      </p:sp>
      <p:sp>
        <p:nvSpPr>
          <p:cNvPr id="7" name="Title 1"/>
          <p:cNvSpPr>
            <a:spLocks noGrp="1"/>
          </p:cNvSpPr>
          <p:nvPr>
            <p:ph type="title" hasCustomPrompt="1"/>
          </p:nvPr>
        </p:nvSpPr>
        <p:spPr>
          <a:xfrm>
            <a:off x="269240" y="2581770"/>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69240" y="3621119"/>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C294F989-5A16-4001-9D03-5BFDB0D581D4}"/>
              </a:ext>
            </a:extLst>
          </p:cNvPr>
          <p:cNvGrpSpPr/>
          <p:nvPr userDrawn="1"/>
        </p:nvGrpSpPr>
        <p:grpSpPr>
          <a:xfrm>
            <a:off x="6801925" y="52662"/>
            <a:ext cx="5310853" cy="778565"/>
            <a:chOff x="6722294" y="1206"/>
            <a:chExt cx="5417347" cy="794064"/>
          </a:xfrm>
        </p:grpSpPr>
        <p:pic>
          <p:nvPicPr>
            <p:cNvPr id="11" name="Picture 10">
              <a:extLst>
                <a:ext uri="{FF2B5EF4-FFF2-40B4-BE49-F238E27FC236}">
                  <a16:creationId xmlns:a16="http://schemas.microsoft.com/office/drawing/2014/main" id="{7F2C0EDF-8CA1-4363-B2F3-9B73D677B043}"/>
                </a:ext>
              </a:extLst>
            </p:cNvPr>
            <p:cNvPicPr>
              <a:picLocks noChangeAspect="1"/>
            </p:cNvPicPr>
            <p:nvPr userDrawn="1"/>
          </p:nvPicPr>
          <p:blipFill rotWithShape="1">
            <a:blip r:embed="rId2">
              <a:biLevel thresh="25000"/>
              <a:extLst>
                <a:ext uri="{28A0092B-C50C-407E-A947-70E740481C1C}">
                  <a14:useLocalDpi xmlns:a14="http://schemas.microsoft.com/office/drawing/2010/main"/>
                </a:ext>
              </a:extLst>
            </a:blip>
            <a:srcRect/>
            <a:stretch/>
          </p:blipFill>
          <p:spPr>
            <a:xfrm>
              <a:off x="6722294" y="192388"/>
              <a:ext cx="703338" cy="344137"/>
            </a:xfrm>
            <a:prstGeom prst="rect">
              <a:avLst/>
            </a:prstGeom>
          </p:spPr>
        </p:pic>
        <p:sp>
          <p:nvSpPr>
            <p:cNvPr id="12" name="TextBox 11">
              <a:extLst>
                <a:ext uri="{FF2B5EF4-FFF2-40B4-BE49-F238E27FC236}">
                  <a16:creationId xmlns:a16="http://schemas.microsoft.com/office/drawing/2014/main" id="{7E7CBB12-4CF0-44B4-B547-F66777239569}"/>
                </a:ext>
              </a:extLst>
            </p:cNvPr>
            <p:cNvSpPr txBox="1"/>
            <p:nvPr userDrawn="1"/>
          </p:nvSpPr>
          <p:spPr>
            <a:xfrm>
              <a:off x="7243097" y="1206"/>
              <a:ext cx="4896544" cy="794064"/>
            </a:xfrm>
            <a:prstGeom prst="rect">
              <a:avLst/>
            </a:prstGeom>
            <a:noFill/>
          </p:spPr>
          <p:txBody>
            <a:bodyPr wrap="square" lIns="182880" tIns="146304" rIns="182880" bIns="146304" rtlCol="0">
              <a:spAutoFit/>
            </a:bodyPr>
            <a:lstStyle/>
            <a:p>
              <a:pPr algn="r">
                <a:lnSpc>
                  <a:spcPct val="90000"/>
                </a:lnSpc>
                <a:spcAft>
                  <a:spcPts val="588"/>
                </a:spcAft>
              </a:pPr>
              <a:r>
                <a:rPr lang="en-AU" sz="3529" b="1" dirty="0">
                  <a:solidFill>
                    <a:schemeClr val="tx1"/>
                  </a:solidFill>
                  <a:latin typeface="Gill Sans MT Condensed" panose="020B0506020104020203" pitchFamily="34" charset="0"/>
                  <a:cs typeface="Segoe UI" panose="020B0502040204020203" pitchFamily="34" charset="0"/>
                </a:rPr>
                <a:t>GLOBAL INTEGRATION BOOTCAMP</a:t>
              </a:r>
            </a:p>
          </p:txBody>
        </p:sp>
      </p:grpSp>
    </p:spTree>
    <p:extLst>
      <p:ext uri="{BB962C8B-B14F-4D97-AF65-F5344CB8AC3E}">
        <p14:creationId xmlns:p14="http://schemas.microsoft.com/office/powerpoint/2010/main" val="993551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81748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8"/>
            <a:ext cx="11653523" cy="471668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D70D53BF-708D-4558-A60C-6A0829BDD762}"/>
              </a:ext>
            </a:extLst>
          </p:cNvPr>
          <p:cNvSpPr>
            <a:spLocks noGrp="1"/>
          </p:cNvSpPr>
          <p:nvPr>
            <p:ph type="title"/>
          </p:nvPr>
        </p:nvSpPr>
        <p:spPr/>
        <p:txBody>
          <a:bodyPr/>
          <a:lstStyle/>
          <a:p>
            <a:r>
              <a:rPr lang="en-US"/>
              <a:t>Click to edit Master title style</a:t>
            </a:r>
            <a:endParaRPr lang="en-AU"/>
          </a:p>
        </p:txBody>
      </p:sp>
      <p:pic>
        <p:nvPicPr>
          <p:cNvPr id="4" name="Picture 3">
            <a:extLst>
              <a:ext uri="{FF2B5EF4-FFF2-40B4-BE49-F238E27FC236}">
                <a16:creationId xmlns:a16="http://schemas.microsoft.com/office/drawing/2014/main" id="{253A1221-0209-42CF-8659-7842969F968B}"/>
              </a:ext>
            </a:extLst>
          </p:cNvPr>
          <p:cNvPicPr/>
          <p:nvPr userDrawn="1"/>
        </p:nvPicPr>
        <p:blipFill>
          <a:blip r:embed="rId2">
            <a:extLst>
              <a:ext uri="{28A0092B-C50C-407E-A947-70E740481C1C}">
                <a14:useLocalDpi xmlns:a14="http://schemas.microsoft.com/office/drawing/2010/main"/>
              </a:ext>
            </a:extLst>
          </a:blip>
          <a:stretch>
            <a:fillRect/>
          </a:stretch>
        </p:blipFill>
        <p:spPr>
          <a:xfrm>
            <a:off x="6583775" y="6464079"/>
            <a:ext cx="5323145" cy="326868"/>
          </a:xfrm>
          <a:prstGeom prst="rect">
            <a:avLst/>
          </a:prstGeom>
        </p:spPr>
      </p:pic>
    </p:spTree>
    <p:extLst>
      <p:ext uri="{BB962C8B-B14F-4D97-AF65-F5344CB8AC3E}">
        <p14:creationId xmlns:p14="http://schemas.microsoft.com/office/powerpoint/2010/main" val="3454010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78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421293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pic>
        <p:nvPicPr>
          <p:cNvPr id="4" name="Picture 3" descr="A picture containing object&#10;&#10;Description generated with high confidence">
            <a:extLst>
              <a:ext uri="{FF2B5EF4-FFF2-40B4-BE49-F238E27FC236}">
                <a16:creationId xmlns:a16="http://schemas.microsoft.com/office/drawing/2014/main" id="{5AE9F9CD-C149-414A-9835-6B3A783F12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14639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04196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7" name="Picture 6" descr="A picture containing object&#10;&#10;Description generated with high confidence">
            <a:extLst>
              <a:ext uri="{FF2B5EF4-FFF2-40B4-BE49-F238E27FC236}">
                <a16:creationId xmlns:a16="http://schemas.microsoft.com/office/drawing/2014/main" id="{4B52C2B4-6C15-4D00-85DB-6C57338475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716" y="5279922"/>
            <a:ext cx="1316167" cy="1440000"/>
          </a:xfrm>
          <a:prstGeom prst="rect">
            <a:avLst/>
          </a:prstGeom>
        </p:spPr>
      </p:pic>
    </p:spTree>
    <p:extLst>
      <p:ext uri="{BB962C8B-B14F-4D97-AF65-F5344CB8AC3E}">
        <p14:creationId xmlns:p14="http://schemas.microsoft.com/office/powerpoint/2010/main" val="144800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502730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pic>
        <p:nvPicPr>
          <p:cNvPr id="5" name="Picture 4">
            <a:extLst>
              <a:ext uri="{FF2B5EF4-FFF2-40B4-BE49-F238E27FC236}">
                <a16:creationId xmlns:a16="http://schemas.microsoft.com/office/drawing/2014/main" id="{3173C7BC-58DC-420B-8746-F62EB9D07B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905" y="5238242"/>
            <a:ext cx="1316923" cy="1440000"/>
          </a:xfrm>
          <a:prstGeom prst="rect">
            <a:avLst/>
          </a:prstGeom>
        </p:spPr>
      </p:pic>
    </p:spTree>
    <p:extLst>
      <p:ext uri="{BB962C8B-B14F-4D97-AF65-F5344CB8AC3E}">
        <p14:creationId xmlns:p14="http://schemas.microsoft.com/office/powerpoint/2010/main" val="106090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dirty="0"/>
          </a:p>
        </p:txBody>
      </p:sp>
    </p:spTree>
    <p:extLst>
      <p:ext uri="{BB962C8B-B14F-4D97-AF65-F5344CB8AC3E}">
        <p14:creationId xmlns:p14="http://schemas.microsoft.com/office/powerpoint/2010/main" val="387179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17218701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6" r:id="rId4"/>
    <p:sldLayoutId id="2147483652" r:id="rId5"/>
    <p:sldLayoutId id="2147483653" r:id="rId6"/>
    <p:sldLayoutId id="2147483661" r:id="rId7"/>
    <p:sldLayoutId id="2147483665" r:id="rId8"/>
    <p:sldLayoutId id="2147483654" r:id="rId9"/>
    <p:sldLayoutId id="2147483664" r:id="rId10"/>
    <p:sldLayoutId id="2147483662" r:id="rId11"/>
    <p:sldLayoutId id="2147483663" r:id="rId12"/>
    <p:sldLayoutId id="2147483655" r:id="rId13"/>
    <p:sldLayoutId id="2147483656" r:id="rId14"/>
    <p:sldLayoutId id="2147483667" r:id="rId15"/>
    <p:sldLayoutId id="2147483668"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6.gif"/><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hyperlink" Target="https://signup.microsoft.com/signup"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77.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8" Type="http://schemas.openxmlformats.org/officeDocument/2006/relationships/hyperlink" Target="http://tinyurl.com/hob5zjp" TargetMode="External"/><Relationship Id="rId3" Type="http://schemas.openxmlformats.org/officeDocument/2006/relationships/image" Target="../media/image4.png"/><Relationship Id="rId7" Type="http://schemas.openxmlformats.org/officeDocument/2006/relationships/hyperlink" Target="https://azure.microsoft.com/en-us/services/logic-apps/" TargetMode="External"/><Relationship Id="rId2" Type="http://schemas.openxmlformats.org/officeDocument/2006/relationships/image" Target="../media/image78.png"/><Relationship Id="rId1" Type="http://schemas.openxmlformats.org/officeDocument/2006/relationships/slideLayout" Target="../slideLayouts/slideLayout11.xml"/><Relationship Id="rId6" Type="http://schemas.openxmlformats.org/officeDocument/2006/relationships/hyperlink" Target="https://flow.microsoft.com/" TargetMode="External"/><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hyperlink" Target="https://getbizzy.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26468"/>
            <a:ext cx="9144000" cy="1801786"/>
          </a:xfrm>
        </p:spPr>
        <p:txBody>
          <a:bodyPr>
            <a:normAutofit/>
          </a:bodyPr>
          <a:lstStyle/>
          <a:p>
            <a:r>
              <a:rPr lang="en-NZ" dirty="0">
                <a:effectLst>
                  <a:outerShdw blurRad="38100" dist="38100" dir="2700000" algn="tl">
                    <a:srgbClr val="000000">
                      <a:alpha val="43137"/>
                    </a:srgbClr>
                  </a:outerShdw>
                </a:effectLst>
                <a:latin typeface="+mn-lt"/>
              </a:rPr>
              <a:t>Introduction to Bots, Luis and Flow</a:t>
            </a:r>
          </a:p>
        </p:txBody>
      </p:sp>
    </p:spTree>
    <p:extLst>
      <p:ext uri="{BB962C8B-B14F-4D97-AF65-F5344CB8AC3E}">
        <p14:creationId xmlns:p14="http://schemas.microsoft.com/office/powerpoint/2010/main" val="2923718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9437" y="365560"/>
            <a:ext cx="10514108" cy="1325375"/>
          </a:xfrm>
        </p:spPr>
        <p:txBody>
          <a:bodyPr/>
          <a:lstStyle/>
          <a:p>
            <a:r>
              <a:rPr lang="en-US" b="1" dirty="0"/>
              <a:t>What is a Bot ?</a:t>
            </a:r>
          </a:p>
        </p:txBody>
      </p:sp>
      <p:grpSp>
        <p:nvGrpSpPr>
          <p:cNvPr id="12" name="Group 11"/>
          <p:cNvGrpSpPr/>
          <p:nvPr/>
        </p:nvGrpSpPr>
        <p:grpSpPr>
          <a:xfrm>
            <a:off x="181426" y="3053551"/>
            <a:ext cx="1028021" cy="1035680"/>
            <a:chOff x="5352342" y="2631367"/>
            <a:chExt cx="1731792" cy="1731792"/>
          </a:xfrm>
        </p:grpSpPr>
        <p:sp>
          <p:nvSpPr>
            <p:cNvPr id="4" name="Oval 3"/>
            <p:cNvSpPr/>
            <p:nvPr/>
          </p:nvSpPr>
          <p:spPr bwMode="auto">
            <a:xfrm>
              <a:off x="5352342" y="2631367"/>
              <a:ext cx="1731792" cy="1731792"/>
            </a:xfrm>
            <a:prstGeom prst="ellipse">
              <a:avLst/>
            </a:prstGeom>
            <a:solidFill>
              <a:schemeClr val="accent1"/>
            </a:solidFill>
            <a:ln w="44450">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2353" kern="0" dirty="0" err="1">
                <a:gradFill>
                  <a:gsLst>
                    <a:gs pos="885">
                      <a:srgbClr val="0078D7"/>
                    </a:gs>
                    <a:gs pos="23000">
                      <a:srgbClr val="0078D7"/>
                    </a:gs>
                  </a:gsLst>
                  <a:lin ang="5400000" scaled="1"/>
                </a:gradFill>
                <a:latin typeface="Segoe UI Semilight"/>
                <a:ea typeface="Segoe UI" pitchFamily="34" charset="0"/>
                <a:cs typeface="Segoe UI" pitchFamily="34" charset="0"/>
              </a:endParaRPr>
            </a:p>
          </p:txBody>
        </p:sp>
        <p:sp>
          <p:nvSpPr>
            <p:cNvPr id="5" name="Freeform 5"/>
            <p:cNvSpPr>
              <a:spLocks noEditPoints="1"/>
            </p:cNvSpPr>
            <p:nvPr/>
          </p:nvSpPr>
          <p:spPr bwMode="auto">
            <a:xfrm>
              <a:off x="5877121" y="2990194"/>
              <a:ext cx="670856" cy="429405"/>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6" name="Oval 5"/>
            <p:cNvSpPr>
              <a:spLocks noChangeArrowheads="1"/>
            </p:cNvSpPr>
            <p:nvPr/>
          </p:nvSpPr>
          <p:spPr bwMode="auto">
            <a:xfrm>
              <a:off x="6062184" y="3159353"/>
              <a:ext cx="91086"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7" name="Oval 6"/>
            <p:cNvSpPr>
              <a:spLocks noChangeArrowheads="1"/>
            </p:cNvSpPr>
            <p:nvPr/>
          </p:nvSpPr>
          <p:spPr bwMode="auto">
            <a:xfrm>
              <a:off x="6276164" y="3159353"/>
              <a:ext cx="88194"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8" name="Freeform 8"/>
            <p:cNvSpPr>
              <a:spLocks/>
            </p:cNvSpPr>
            <p:nvPr/>
          </p:nvSpPr>
          <p:spPr bwMode="auto">
            <a:xfrm>
              <a:off x="5965315" y="3695748"/>
              <a:ext cx="498805" cy="344102"/>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9" name="Rectangle 8"/>
            <p:cNvSpPr>
              <a:spLocks noChangeArrowheads="1"/>
            </p:cNvSpPr>
            <p:nvPr/>
          </p:nvSpPr>
          <p:spPr bwMode="auto">
            <a:xfrm>
              <a:off x="5965315" y="3454298"/>
              <a:ext cx="498805" cy="20964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10" name="Freeform 10"/>
            <p:cNvSpPr>
              <a:spLocks/>
            </p:cNvSpPr>
            <p:nvPr/>
          </p:nvSpPr>
          <p:spPr bwMode="auto">
            <a:xfrm>
              <a:off x="5827963" y="3454298"/>
              <a:ext cx="143135" cy="433742"/>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sp>
          <p:nvSpPr>
            <p:cNvPr id="11" name="Freeform 11"/>
            <p:cNvSpPr>
              <a:spLocks/>
            </p:cNvSpPr>
            <p:nvPr/>
          </p:nvSpPr>
          <p:spPr bwMode="auto">
            <a:xfrm>
              <a:off x="6458337" y="3454298"/>
              <a:ext cx="143135" cy="433742"/>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214">
                <a:defRPr/>
              </a:pPr>
              <a:endParaRPr lang="en-US" sz="1765" kern="0">
                <a:gradFill>
                  <a:gsLst>
                    <a:gs pos="885">
                      <a:srgbClr val="0078D7"/>
                    </a:gs>
                    <a:gs pos="23000">
                      <a:srgbClr val="0078D7"/>
                    </a:gs>
                  </a:gsLst>
                  <a:lin ang="5400000" scaled="1"/>
                </a:gradFill>
                <a:latin typeface="Segoe UI Semilight"/>
              </a:endParaRPr>
            </a:p>
          </p:txBody>
        </p:sp>
      </p:grpSp>
      <p:pic>
        <p:nvPicPr>
          <p:cNvPr id="13"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9749" y="3100462"/>
            <a:ext cx="934891" cy="941856"/>
          </a:xfrm>
          <a:prstGeom prst="rect">
            <a:avLst/>
          </a:prstGeom>
        </p:spPr>
      </p:pic>
      <p:pic>
        <p:nvPicPr>
          <p:cNvPr id="38" name="Picture 37"/>
          <p:cNvPicPr>
            <a:picLocks noChangeAspect="1"/>
          </p:cNvPicPr>
          <p:nvPr/>
        </p:nvPicPr>
        <p:blipFill rotWithShape="1">
          <a:blip r:embed="rId4" cstate="print">
            <a:extLst>
              <a:ext uri="{28A0092B-C50C-407E-A947-70E740481C1C}">
                <a14:useLocalDpi xmlns:a14="http://schemas.microsoft.com/office/drawing/2010/main"/>
              </a:ext>
            </a:extLst>
          </a:blip>
          <a:srcRect r="19702"/>
          <a:stretch/>
        </p:blipFill>
        <p:spPr>
          <a:xfrm>
            <a:off x="5964757" y="1037885"/>
            <a:ext cx="3044211" cy="5140995"/>
          </a:xfrm>
          <a:prstGeom prst="rect">
            <a:avLst/>
          </a:prstGeom>
        </p:spPr>
      </p:pic>
      <p:grpSp>
        <p:nvGrpSpPr>
          <p:cNvPr id="39" name="Group 38"/>
          <p:cNvGrpSpPr/>
          <p:nvPr/>
        </p:nvGrpSpPr>
        <p:grpSpPr>
          <a:xfrm>
            <a:off x="10201713" y="2291337"/>
            <a:ext cx="1741516" cy="2183344"/>
            <a:chOff x="223146" y="2514998"/>
            <a:chExt cx="2287057" cy="2867291"/>
          </a:xfrm>
        </p:grpSpPr>
        <p:pic>
          <p:nvPicPr>
            <p:cNvPr id="40" name="Picture 39"/>
            <p:cNvPicPr>
              <a:picLocks noChangeAspect="1"/>
            </p:cNvPicPr>
            <p:nvPr/>
          </p:nvPicPr>
          <p:blipFill rotWithShape="1">
            <a:blip r:embed="rId5" cstate="print">
              <a:extLst>
                <a:ext uri="{28A0092B-C50C-407E-A947-70E740481C1C}">
                  <a14:useLocalDpi xmlns:a14="http://schemas.microsoft.com/office/drawing/2010/main"/>
                </a:ext>
              </a:extLst>
            </a:blip>
            <a:srcRect t="-156" b="-156"/>
            <a:stretch/>
          </p:blipFill>
          <p:spPr>
            <a:xfrm>
              <a:off x="223146" y="3096289"/>
              <a:ext cx="2287057" cy="2286000"/>
            </a:xfrm>
            <a:prstGeom prst="ellipse">
              <a:avLst/>
            </a:prstGeom>
          </p:spPr>
        </p:pic>
        <p:sp>
          <p:nvSpPr>
            <p:cNvPr id="41" name="Rectangle 40"/>
            <p:cNvSpPr/>
            <p:nvPr/>
          </p:nvSpPr>
          <p:spPr>
            <a:xfrm>
              <a:off x="1245393" y="2514998"/>
              <a:ext cx="242565" cy="505166"/>
            </a:xfrm>
            <a:prstGeom prst="rect">
              <a:avLst/>
            </a:prstGeom>
          </p:spPr>
          <p:txBody>
            <a:bodyPr wrap="none">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13751" fontAlgn="base">
                <a:lnSpc>
                  <a:spcPct val="95000"/>
                </a:lnSpc>
                <a:spcBef>
                  <a:spcPct val="0"/>
                </a:spcBef>
                <a:spcAft>
                  <a:spcPts val="1174"/>
                </a:spcAft>
                <a:defRPr/>
              </a:pPr>
              <a:endParaRPr lang="en-US" sz="1961" b="1" kern="0" dirty="0">
                <a:ln w="3175">
                  <a:noFill/>
                </a:ln>
                <a:gradFill>
                  <a:gsLst>
                    <a:gs pos="885">
                      <a:srgbClr val="0078D7"/>
                    </a:gs>
                    <a:gs pos="23000">
                      <a:srgbClr val="0078D7"/>
                    </a:gs>
                  </a:gsLst>
                  <a:lin ang="5400000" scaled="1"/>
                </a:gradFill>
                <a:latin typeface="Segoe UI Semilight" panose="020B0402040204020203" pitchFamily="34" charset="0"/>
                <a:ea typeface="Segoe UI" pitchFamily="34" charset="0"/>
                <a:cs typeface="Segoe UI Semilight" panose="020B0402040204020203" pitchFamily="34" charset="0"/>
              </a:endParaRPr>
            </a:p>
          </p:txBody>
        </p:sp>
      </p:grpSp>
      <p:sp>
        <p:nvSpPr>
          <p:cNvPr id="42" name="Speech Bubble: Oval 41"/>
          <p:cNvSpPr/>
          <p:nvPr/>
        </p:nvSpPr>
        <p:spPr bwMode="auto">
          <a:xfrm>
            <a:off x="488490" y="1666383"/>
            <a:ext cx="1467933" cy="1120372"/>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b="1" kern="0" dirty="0">
                <a:gradFill>
                  <a:gsLst>
                    <a:gs pos="0">
                      <a:srgbClr val="FFFFFF"/>
                    </a:gs>
                    <a:gs pos="100000">
                      <a:srgbClr val="FFFFFF"/>
                    </a:gs>
                  </a:gsLst>
                  <a:lin ang="5400000" scaled="0"/>
                </a:gradFill>
                <a:latin typeface="Segoe UI Semilight"/>
              </a:rPr>
              <a:t>Your Bot </a:t>
            </a:r>
            <a:r>
              <a:rPr lang="en-US" sz="1371" kern="0" dirty="0">
                <a:gradFill>
                  <a:gsLst>
                    <a:gs pos="0">
                      <a:srgbClr val="FFFFFF"/>
                    </a:gs>
                    <a:gs pos="100000">
                      <a:srgbClr val="FFFFFF"/>
                    </a:gs>
                  </a:gsLst>
                  <a:lin ang="5400000" scaled="0"/>
                </a:gradFill>
                <a:latin typeface="Segoe UI Semilight"/>
              </a:rPr>
              <a:t>– A web app</a:t>
            </a:r>
          </a:p>
        </p:txBody>
      </p:sp>
      <p:sp>
        <p:nvSpPr>
          <p:cNvPr id="44" name="Speech Bubble: Oval 43"/>
          <p:cNvSpPr/>
          <p:nvPr/>
        </p:nvSpPr>
        <p:spPr bwMode="auto">
          <a:xfrm>
            <a:off x="2696461" y="4383700"/>
            <a:ext cx="2428550" cy="1582598"/>
          </a:xfrm>
          <a:prstGeom prst="wedgeEllipseCallout">
            <a:avLst>
              <a:gd name="adj1" fmla="val -16013"/>
              <a:gd name="adj2" fmla="val -66653"/>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b="1" kern="0" dirty="0">
                <a:gradFill>
                  <a:gsLst>
                    <a:gs pos="0">
                      <a:srgbClr val="FFFFFF"/>
                    </a:gs>
                    <a:gs pos="100000">
                      <a:srgbClr val="FFFFFF"/>
                    </a:gs>
                  </a:gsLst>
                  <a:lin ang="5400000" scaled="0"/>
                </a:gradFill>
                <a:latin typeface="Segoe UI Semilight"/>
              </a:rPr>
              <a:t>MS Bot Connector </a:t>
            </a:r>
            <a:r>
              <a:rPr lang="en-US" sz="1371" kern="0" dirty="0">
                <a:gradFill>
                  <a:gsLst>
                    <a:gs pos="0">
                      <a:srgbClr val="FFFFFF"/>
                    </a:gs>
                    <a:gs pos="100000">
                      <a:srgbClr val="FFFFFF"/>
                    </a:gs>
                  </a:gsLst>
                  <a:lin ang="5400000" scaled="0"/>
                </a:gradFill>
                <a:latin typeface="Segoe UI Semilight"/>
              </a:rPr>
              <a:t>-</a:t>
            </a:r>
          </a:p>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Routes Messages, Manages State,  Storage etc.</a:t>
            </a:r>
          </a:p>
        </p:txBody>
      </p:sp>
      <p:sp>
        <p:nvSpPr>
          <p:cNvPr id="45" name="Speech Bubble: Oval 44"/>
          <p:cNvSpPr/>
          <p:nvPr/>
        </p:nvSpPr>
        <p:spPr bwMode="auto">
          <a:xfrm>
            <a:off x="7291063" y="67884"/>
            <a:ext cx="1467933" cy="1120372"/>
          </a:xfrm>
          <a:prstGeom prst="wedgeEllipseCallou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channels</a:t>
            </a:r>
          </a:p>
        </p:txBody>
      </p:sp>
      <p:sp>
        <p:nvSpPr>
          <p:cNvPr id="46" name="Speech Bubble: Oval 45"/>
          <p:cNvSpPr/>
          <p:nvPr/>
        </p:nvSpPr>
        <p:spPr bwMode="auto">
          <a:xfrm>
            <a:off x="10603386" y="1405374"/>
            <a:ext cx="1467933" cy="1120372"/>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Humans</a:t>
            </a:r>
          </a:p>
        </p:txBody>
      </p:sp>
      <p:sp>
        <p:nvSpPr>
          <p:cNvPr id="15" name="Oval 14"/>
          <p:cNvSpPr/>
          <p:nvPr/>
        </p:nvSpPr>
        <p:spPr bwMode="auto">
          <a:xfrm>
            <a:off x="1365089" y="4369652"/>
            <a:ext cx="1000624" cy="1043468"/>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Any APIs</a:t>
            </a:r>
          </a:p>
        </p:txBody>
      </p:sp>
      <p:sp>
        <p:nvSpPr>
          <p:cNvPr id="29" name="Oval 28"/>
          <p:cNvSpPr/>
          <p:nvPr/>
        </p:nvSpPr>
        <p:spPr bwMode="auto">
          <a:xfrm>
            <a:off x="93045" y="4891387"/>
            <a:ext cx="1019512" cy="1089336"/>
          </a:xfrm>
          <a:prstGeom prst="ellipse">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371" kern="0" dirty="0">
                <a:gradFill>
                  <a:gsLst>
                    <a:gs pos="0">
                      <a:srgbClr val="FFFFFF"/>
                    </a:gs>
                    <a:gs pos="100000">
                      <a:srgbClr val="FFFFFF"/>
                    </a:gs>
                  </a:gsLst>
                  <a:lin ang="5400000" scaled="0"/>
                </a:gradFill>
                <a:latin typeface="Segoe UI Semilight"/>
              </a:rPr>
              <a:t>Cognitive APIs</a:t>
            </a:r>
          </a:p>
        </p:txBody>
      </p:sp>
      <p:cxnSp>
        <p:nvCxnSpPr>
          <p:cNvPr id="19" name="Straight Arrow Connector 18"/>
          <p:cNvCxnSpPr>
            <a:stCxn id="15" idx="1"/>
            <a:endCxn id="4" idx="5"/>
          </p:cNvCxnSpPr>
          <p:nvPr/>
        </p:nvCxnSpPr>
        <p:spPr>
          <a:xfrm flipH="1" flipV="1">
            <a:off x="1058896" y="3937558"/>
            <a:ext cx="452732" cy="584907"/>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9" idx="0"/>
            <a:endCxn id="4" idx="4"/>
          </p:cNvCxnSpPr>
          <p:nvPr/>
        </p:nvCxnSpPr>
        <p:spPr>
          <a:xfrm flipV="1">
            <a:off x="602802" y="4089230"/>
            <a:ext cx="92635" cy="802157"/>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084952" y="3574928"/>
            <a:ext cx="178697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223222" y="3579333"/>
            <a:ext cx="178697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flipV="1">
            <a:off x="8096440" y="3567177"/>
            <a:ext cx="178697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450459" y="3111554"/>
            <a:ext cx="524745" cy="36157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554192" y="3111554"/>
            <a:ext cx="524745" cy="361578"/>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68608" y="3756769"/>
            <a:ext cx="524745" cy="361578"/>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68176" y="3817722"/>
            <a:ext cx="524745" cy="361578"/>
          </a:xfrm>
          <a:prstGeom prst="rect">
            <a:avLst/>
          </a:prstGeom>
        </p:spPr>
      </p:pic>
    </p:spTree>
    <p:extLst>
      <p:ext uri="{BB962C8B-B14F-4D97-AF65-F5344CB8AC3E}">
        <p14:creationId xmlns:p14="http://schemas.microsoft.com/office/powerpoint/2010/main" val="209769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par>
                                <p:cTn id="54" presetID="22" presetClass="entr" presetSubtype="8"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par>
                                <p:cTn id="57" presetID="22" presetClass="entr" presetSubtype="8"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42" presetClass="path" presetSubtype="0" accel="50000" decel="50000" fill="hold" nodeType="withEffect">
                                  <p:stCondLst>
                                    <p:cond delay="0"/>
                                  </p:stCondLst>
                                  <p:childTnLst>
                                    <p:animMotion origin="layout" path="M 4.39622E-6 2.76441E-6 L -0.44958 -0.00341 " pathEditMode="relative" rAng="0" ptsTypes="AA">
                                      <p:cBhvr>
                                        <p:cTn id="66" dur="2000" fill="hold"/>
                                        <p:tgtEl>
                                          <p:spTgt spid="14"/>
                                        </p:tgtEl>
                                        <p:attrNameLst>
                                          <p:attrName>ppt_x</p:attrName>
                                          <p:attrName>ppt_y</p:attrName>
                                        </p:attrNameLst>
                                      </p:cBhvr>
                                      <p:rCtr x="-22479" y="-182"/>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42" presetClass="path" presetSubtype="0" accel="50000" decel="50000" fill="hold" nodeType="withEffect">
                                  <p:stCondLst>
                                    <p:cond delay="0"/>
                                  </p:stCondLst>
                                  <p:childTnLst>
                                    <p:animMotion origin="layout" path="M 3.48226E-6 2.76441E-6 L -0.10991 -0.00409 " pathEditMode="relative" rAng="0" ptsTypes="AA">
                                      <p:cBhvr>
                                        <p:cTn id="73" dur="2000" fill="hold"/>
                                        <p:tgtEl>
                                          <p:spTgt spid="16"/>
                                        </p:tgtEl>
                                        <p:attrNameLst>
                                          <p:attrName>ppt_x</p:attrName>
                                          <p:attrName>ppt_y</p:attrName>
                                        </p:attrNameLst>
                                      </p:cBhvr>
                                      <p:rCtr x="-5502" y="-204"/>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42" presetClass="path" presetSubtype="0" accel="50000" decel="50000" fill="hold" nodeType="withEffect">
                                  <p:stCondLst>
                                    <p:cond delay="0"/>
                                  </p:stCondLst>
                                  <p:childTnLst>
                                    <p:animMotion origin="layout" path="M 1.31733E-6 3.02315E-6 L 0.10761 3.02315E-6 " pathEditMode="relative" rAng="0" ptsTypes="AA">
                                      <p:cBhvr>
                                        <p:cTn id="85" dur="2000" fill="hold"/>
                                        <p:tgtEl>
                                          <p:spTgt spid="33"/>
                                        </p:tgtEl>
                                        <p:attrNameLst>
                                          <p:attrName>ppt_x</p:attrName>
                                          <p:attrName>ppt_y</p:attrName>
                                        </p:attrNameLst>
                                      </p:cBhvr>
                                      <p:rCtr x="5374" y="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42" presetClass="path" presetSubtype="0" accel="50000" decel="50000" fill="hold" nodeType="withEffect">
                                  <p:stCondLst>
                                    <p:cond delay="0"/>
                                  </p:stCondLst>
                                  <p:childTnLst>
                                    <p:animMotion origin="layout" path="M 3.21675E-7 1.4571E-6 L 0.45532 -0.00409 " pathEditMode="relative" rAng="0" ptsTypes="AA">
                                      <p:cBhvr>
                                        <p:cTn id="92" dur="2000" fill="hold"/>
                                        <p:tgtEl>
                                          <p:spTgt spid="34"/>
                                        </p:tgtEl>
                                        <p:attrNameLst>
                                          <p:attrName>ppt_x</p:attrName>
                                          <p:attrName>ppt_y</p:attrName>
                                        </p:attrNameLst>
                                      </p:cBhvr>
                                      <p:rCtr x="22760" y="-204"/>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34"/>
                                        </p:tgtEl>
                                      </p:cBhvr>
                                    </p:animEffect>
                                    <p:set>
                                      <p:cBhvr>
                                        <p:cTn id="9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animBg="1"/>
      <p:bldP spid="46" grpId="0" animBg="1"/>
      <p:bldP spid="15"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DAB30264-B4DB-4B9F-9D79-DF52A8A4E0E4}"/>
              </a:ext>
            </a:extLst>
          </p:cNvPr>
          <p:cNvGrpSpPr/>
          <p:nvPr/>
        </p:nvGrpSpPr>
        <p:grpSpPr>
          <a:xfrm>
            <a:off x="6359764" y="3374648"/>
            <a:ext cx="578079" cy="2724028"/>
            <a:chOff x="6359800" y="3374639"/>
            <a:chExt cx="578161" cy="2724414"/>
          </a:xfrm>
        </p:grpSpPr>
        <p:cxnSp>
          <p:nvCxnSpPr>
            <p:cNvPr id="59" name="Straight Connector 58">
              <a:extLst>
                <a:ext uri="{FF2B5EF4-FFF2-40B4-BE49-F238E27FC236}">
                  <a16:creationId xmlns:a16="http://schemas.microsoft.com/office/drawing/2014/main" id="{15296F21-0E74-4D5B-B1F0-25D3B8BB6FD5}"/>
                </a:ext>
              </a:extLst>
            </p:cNvPr>
            <p:cNvCxnSpPr/>
            <p:nvPr/>
          </p:nvCxnSpPr>
          <p:spPr>
            <a:xfrm>
              <a:off x="6648880" y="3374639"/>
              <a:ext cx="0" cy="2367309"/>
            </a:xfrm>
            <a:prstGeom prst="line">
              <a:avLst/>
            </a:pr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4FF248F1-8CF3-42EE-8AB9-49E6C4429B7F}"/>
                </a:ext>
              </a:extLst>
            </p:cNvPr>
            <p:cNvGrpSpPr/>
            <p:nvPr/>
          </p:nvGrpSpPr>
          <p:grpSpPr>
            <a:xfrm>
              <a:off x="6359800" y="5481051"/>
              <a:ext cx="578161" cy="618002"/>
              <a:chOff x="6359800" y="5481051"/>
              <a:chExt cx="578161" cy="618002"/>
            </a:xfrm>
          </p:grpSpPr>
          <p:sp>
            <p:nvSpPr>
              <p:cNvPr id="599" name="Rectangle 9">
                <a:extLst>
                  <a:ext uri="{FF2B5EF4-FFF2-40B4-BE49-F238E27FC236}">
                    <a16:creationId xmlns:a16="http://schemas.microsoft.com/office/drawing/2014/main" id="{68575057-2AAA-4DEA-9A91-E8E701E22C70}"/>
                  </a:ext>
                </a:extLst>
              </p:cNvPr>
              <p:cNvSpPr/>
              <p:nvPr/>
            </p:nvSpPr>
            <p:spPr>
              <a:xfrm>
                <a:off x="6386708" y="5481051"/>
                <a:ext cx="524344" cy="439096"/>
              </a:xfrm>
              <a:custGeom>
                <a:avLst/>
                <a:gdLst>
                  <a:gd name="connsiteX0" fmla="*/ 923919 w 2085506"/>
                  <a:gd name="connsiteY0" fmla="*/ 1068937 h 1752355"/>
                  <a:gd name="connsiteX1" fmla="*/ 1006950 w 2085506"/>
                  <a:gd name="connsiteY1" fmla="*/ 1168743 h 1752355"/>
                  <a:gd name="connsiteX2" fmla="*/ 933447 w 2085506"/>
                  <a:gd name="connsiteY2" fmla="*/ 1673774 h 1752355"/>
                  <a:gd name="connsiteX3" fmla="*/ 1038222 w 2085506"/>
                  <a:gd name="connsiteY3" fmla="*/ 1752355 h 1752355"/>
                  <a:gd name="connsiteX4" fmla="*/ 1152522 w 2085506"/>
                  <a:gd name="connsiteY4" fmla="*/ 1673774 h 1752355"/>
                  <a:gd name="connsiteX5" fmla="*/ 1074714 w 2085506"/>
                  <a:gd name="connsiteY5" fmla="*/ 1173917 h 1752355"/>
                  <a:gd name="connsiteX6" fmla="*/ 1162049 w 2085506"/>
                  <a:gd name="connsiteY6" fmla="*/ 1068937 h 1752355"/>
                  <a:gd name="connsiteX7" fmla="*/ 923919 w 2085506"/>
                  <a:gd name="connsiteY7" fmla="*/ 1068937 h 1752355"/>
                  <a:gd name="connsiteX8" fmla="*/ 1672989 w 2085506"/>
                  <a:gd name="connsiteY8" fmla="*/ 236416 h 1752355"/>
                  <a:gd name="connsiteX9" fmla="*/ 1820935 w 2085506"/>
                  <a:gd name="connsiteY9" fmla="*/ 291456 h 1752355"/>
                  <a:gd name="connsiteX10" fmla="*/ 1819411 w 2085506"/>
                  <a:gd name="connsiteY10" fmla="*/ 663253 h 1752355"/>
                  <a:gd name="connsiteX11" fmla="*/ 1781802 w 2085506"/>
                  <a:gd name="connsiteY11" fmla="*/ 750317 h 1752355"/>
                  <a:gd name="connsiteX12" fmla="*/ 1847223 w 2085506"/>
                  <a:gd name="connsiteY12" fmla="*/ 822228 h 1752355"/>
                  <a:gd name="connsiteX13" fmla="*/ 2062824 w 2085506"/>
                  <a:gd name="connsiteY13" fmla="*/ 1028986 h 1752355"/>
                  <a:gd name="connsiteX14" fmla="*/ 2084766 w 2085506"/>
                  <a:gd name="connsiteY14" fmla="*/ 1171632 h 1752355"/>
                  <a:gd name="connsiteX15" fmla="*/ 2034827 w 2085506"/>
                  <a:gd name="connsiteY15" fmla="*/ 1232884 h 1752355"/>
                  <a:gd name="connsiteX16" fmla="*/ 1743002 w 2085506"/>
                  <a:gd name="connsiteY16" fmla="*/ 1348298 h 1752355"/>
                  <a:gd name="connsiteX17" fmla="*/ 1311275 w 2085506"/>
                  <a:gd name="connsiteY17" fmla="*/ 982248 h 1752355"/>
                  <a:gd name="connsiteX18" fmla="*/ 1498755 w 2085506"/>
                  <a:gd name="connsiteY18" fmla="*/ 822228 h 1752355"/>
                  <a:gd name="connsiteX19" fmla="*/ 1564175 w 2085506"/>
                  <a:gd name="connsiteY19" fmla="*/ 750317 h 1752355"/>
                  <a:gd name="connsiteX20" fmla="*/ 1526567 w 2085506"/>
                  <a:gd name="connsiteY20" fmla="*/ 663253 h 1752355"/>
                  <a:gd name="connsiteX21" fmla="*/ 1525042 w 2085506"/>
                  <a:gd name="connsiteY21" fmla="*/ 291456 h 1752355"/>
                  <a:gd name="connsiteX22" fmla="*/ 1672989 w 2085506"/>
                  <a:gd name="connsiteY22" fmla="*/ 236416 h 1752355"/>
                  <a:gd name="connsiteX23" fmla="*/ 412517 w 2085506"/>
                  <a:gd name="connsiteY23" fmla="*/ 236416 h 1752355"/>
                  <a:gd name="connsiteX24" fmla="*/ 560464 w 2085506"/>
                  <a:gd name="connsiteY24" fmla="*/ 291456 h 1752355"/>
                  <a:gd name="connsiteX25" fmla="*/ 558939 w 2085506"/>
                  <a:gd name="connsiteY25" fmla="*/ 663253 h 1752355"/>
                  <a:gd name="connsiteX26" fmla="*/ 521331 w 2085506"/>
                  <a:gd name="connsiteY26" fmla="*/ 750317 h 1752355"/>
                  <a:gd name="connsiteX27" fmla="*/ 586751 w 2085506"/>
                  <a:gd name="connsiteY27" fmla="*/ 822228 h 1752355"/>
                  <a:gd name="connsiteX28" fmla="*/ 774231 w 2085506"/>
                  <a:gd name="connsiteY28" fmla="*/ 982248 h 1752355"/>
                  <a:gd name="connsiteX29" fmla="*/ 342504 w 2085506"/>
                  <a:gd name="connsiteY29" fmla="*/ 1348298 h 1752355"/>
                  <a:gd name="connsiteX30" fmla="*/ 50679 w 2085506"/>
                  <a:gd name="connsiteY30" fmla="*/ 1232884 h 1752355"/>
                  <a:gd name="connsiteX31" fmla="*/ 740 w 2085506"/>
                  <a:gd name="connsiteY31" fmla="*/ 1171632 h 1752355"/>
                  <a:gd name="connsiteX32" fmla="*/ 22682 w 2085506"/>
                  <a:gd name="connsiteY32" fmla="*/ 1028986 h 1752355"/>
                  <a:gd name="connsiteX33" fmla="*/ 238283 w 2085506"/>
                  <a:gd name="connsiteY33" fmla="*/ 822228 h 1752355"/>
                  <a:gd name="connsiteX34" fmla="*/ 303704 w 2085506"/>
                  <a:gd name="connsiteY34" fmla="*/ 750317 h 1752355"/>
                  <a:gd name="connsiteX35" fmla="*/ 266095 w 2085506"/>
                  <a:gd name="connsiteY35" fmla="*/ 663253 h 1752355"/>
                  <a:gd name="connsiteX36" fmla="*/ 264571 w 2085506"/>
                  <a:gd name="connsiteY36" fmla="*/ 291456 h 1752355"/>
                  <a:gd name="connsiteX37" fmla="*/ 412517 w 2085506"/>
                  <a:gd name="connsiteY37" fmla="*/ 236416 h 1752355"/>
                  <a:gd name="connsiteX38" fmla="*/ 1042984 w 2085506"/>
                  <a:gd name="connsiteY38" fmla="*/ 229 h 1752355"/>
                  <a:gd name="connsiteX39" fmla="*/ 1300270 w 2085506"/>
                  <a:gd name="connsiteY39" fmla="*/ 95947 h 1752355"/>
                  <a:gd name="connsiteX40" fmla="*/ 1297619 w 2085506"/>
                  <a:gd name="connsiteY40" fmla="*/ 742517 h 1752355"/>
                  <a:gd name="connsiteX41" fmla="*/ 1232216 w 2085506"/>
                  <a:gd name="connsiteY41" fmla="*/ 893926 h 1752355"/>
                  <a:gd name="connsiteX42" fmla="*/ 1345985 w 2085506"/>
                  <a:gd name="connsiteY42" fmla="*/ 1018982 h 1752355"/>
                  <a:gd name="connsiteX43" fmla="*/ 1720926 w 2085506"/>
                  <a:gd name="connsiteY43" fmla="*/ 1378544 h 1752355"/>
                  <a:gd name="connsiteX44" fmla="*/ 1759083 w 2085506"/>
                  <a:gd name="connsiteY44" fmla="*/ 1626611 h 1752355"/>
                  <a:gd name="connsiteX45" fmla="*/ 1672238 w 2085506"/>
                  <a:gd name="connsiteY45" fmla="*/ 1733131 h 1752355"/>
                  <a:gd name="connsiteX46" fmla="*/ 413730 w 2085506"/>
                  <a:gd name="connsiteY46" fmla="*/ 1733131 h 1752355"/>
                  <a:gd name="connsiteX47" fmla="*/ 326885 w 2085506"/>
                  <a:gd name="connsiteY47" fmla="*/ 1626611 h 1752355"/>
                  <a:gd name="connsiteX48" fmla="*/ 365042 w 2085506"/>
                  <a:gd name="connsiteY48" fmla="*/ 1378544 h 1752355"/>
                  <a:gd name="connsiteX49" fmla="*/ 739983 w 2085506"/>
                  <a:gd name="connsiteY49" fmla="*/ 1018982 h 1752355"/>
                  <a:gd name="connsiteX50" fmla="*/ 853752 w 2085506"/>
                  <a:gd name="connsiteY50" fmla="*/ 893926 h 1752355"/>
                  <a:gd name="connsiteX51" fmla="*/ 788349 w 2085506"/>
                  <a:gd name="connsiteY51" fmla="*/ 742517 h 1752355"/>
                  <a:gd name="connsiteX52" fmla="*/ 785698 w 2085506"/>
                  <a:gd name="connsiteY52" fmla="*/ 95947 h 1752355"/>
                  <a:gd name="connsiteX53" fmla="*/ 1042984 w 2085506"/>
                  <a:gd name="connsiteY53" fmla="*/ 229 h 1752355"/>
                  <a:gd name="connsiteX0" fmla="*/ 923919 w 2085506"/>
                  <a:gd name="connsiteY0" fmla="*/ 1068937 h 1746445"/>
                  <a:gd name="connsiteX1" fmla="*/ 1006950 w 2085506"/>
                  <a:gd name="connsiteY1" fmla="*/ 1168743 h 1746445"/>
                  <a:gd name="connsiteX2" fmla="*/ 933447 w 2085506"/>
                  <a:gd name="connsiteY2" fmla="*/ 1673774 h 1746445"/>
                  <a:gd name="connsiteX3" fmla="*/ 1038222 w 2085506"/>
                  <a:gd name="connsiteY3" fmla="*/ 1735567 h 1746445"/>
                  <a:gd name="connsiteX4" fmla="*/ 1152522 w 2085506"/>
                  <a:gd name="connsiteY4" fmla="*/ 1673774 h 1746445"/>
                  <a:gd name="connsiteX5" fmla="*/ 1074714 w 2085506"/>
                  <a:gd name="connsiteY5" fmla="*/ 1173917 h 1746445"/>
                  <a:gd name="connsiteX6" fmla="*/ 1162049 w 2085506"/>
                  <a:gd name="connsiteY6" fmla="*/ 1068937 h 1746445"/>
                  <a:gd name="connsiteX7" fmla="*/ 923919 w 2085506"/>
                  <a:gd name="connsiteY7" fmla="*/ 1068937 h 1746445"/>
                  <a:gd name="connsiteX8" fmla="*/ 1672989 w 2085506"/>
                  <a:gd name="connsiteY8" fmla="*/ 236416 h 1746445"/>
                  <a:gd name="connsiteX9" fmla="*/ 1820935 w 2085506"/>
                  <a:gd name="connsiteY9" fmla="*/ 291456 h 1746445"/>
                  <a:gd name="connsiteX10" fmla="*/ 1819411 w 2085506"/>
                  <a:gd name="connsiteY10" fmla="*/ 663253 h 1746445"/>
                  <a:gd name="connsiteX11" fmla="*/ 1781802 w 2085506"/>
                  <a:gd name="connsiteY11" fmla="*/ 750317 h 1746445"/>
                  <a:gd name="connsiteX12" fmla="*/ 1847223 w 2085506"/>
                  <a:gd name="connsiteY12" fmla="*/ 822228 h 1746445"/>
                  <a:gd name="connsiteX13" fmla="*/ 2062824 w 2085506"/>
                  <a:gd name="connsiteY13" fmla="*/ 1028986 h 1746445"/>
                  <a:gd name="connsiteX14" fmla="*/ 2084766 w 2085506"/>
                  <a:gd name="connsiteY14" fmla="*/ 1171632 h 1746445"/>
                  <a:gd name="connsiteX15" fmla="*/ 2034827 w 2085506"/>
                  <a:gd name="connsiteY15" fmla="*/ 1232884 h 1746445"/>
                  <a:gd name="connsiteX16" fmla="*/ 1743002 w 2085506"/>
                  <a:gd name="connsiteY16" fmla="*/ 1348298 h 1746445"/>
                  <a:gd name="connsiteX17" fmla="*/ 1311275 w 2085506"/>
                  <a:gd name="connsiteY17" fmla="*/ 982248 h 1746445"/>
                  <a:gd name="connsiteX18" fmla="*/ 1498755 w 2085506"/>
                  <a:gd name="connsiteY18" fmla="*/ 822228 h 1746445"/>
                  <a:gd name="connsiteX19" fmla="*/ 1564175 w 2085506"/>
                  <a:gd name="connsiteY19" fmla="*/ 750317 h 1746445"/>
                  <a:gd name="connsiteX20" fmla="*/ 1526567 w 2085506"/>
                  <a:gd name="connsiteY20" fmla="*/ 663253 h 1746445"/>
                  <a:gd name="connsiteX21" fmla="*/ 1525042 w 2085506"/>
                  <a:gd name="connsiteY21" fmla="*/ 291456 h 1746445"/>
                  <a:gd name="connsiteX22" fmla="*/ 1672989 w 2085506"/>
                  <a:gd name="connsiteY22" fmla="*/ 236416 h 1746445"/>
                  <a:gd name="connsiteX23" fmla="*/ 412517 w 2085506"/>
                  <a:gd name="connsiteY23" fmla="*/ 236416 h 1746445"/>
                  <a:gd name="connsiteX24" fmla="*/ 560464 w 2085506"/>
                  <a:gd name="connsiteY24" fmla="*/ 291456 h 1746445"/>
                  <a:gd name="connsiteX25" fmla="*/ 558939 w 2085506"/>
                  <a:gd name="connsiteY25" fmla="*/ 663253 h 1746445"/>
                  <a:gd name="connsiteX26" fmla="*/ 521331 w 2085506"/>
                  <a:gd name="connsiteY26" fmla="*/ 750317 h 1746445"/>
                  <a:gd name="connsiteX27" fmla="*/ 586751 w 2085506"/>
                  <a:gd name="connsiteY27" fmla="*/ 822228 h 1746445"/>
                  <a:gd name="connsiteX28" fmla="*/ 774231 w 2085506"/>
                  <a:gd name="connsiteY28" fmla="*/ 982248 h 1746445"/>
                  <a:gd name="connsiteX29" fmla="*/ 342504 w 2085506"/>
                  <a:gd name="connsiteY29" fmla="*/ 1348298 h 1746445"/>
                  <a:gd name="connsiteX30" fmla="*/ 50679 w 2085506"/>
                  <a:gd name="connsiteY30" fmla="*/ 1232884 h 1746445"/>
                  <a:gd name="connsiteX31" fmla="*/ 740 w 2085506"/>
                  <a:gd name="connsiteY31" fmla="*/ 1171632 h 1746445"/>
                  <a:gd name="connsiteX32" fmla="*/ 22682 w 2085506"/>
                  <a:gd name="connsiteY32" fmla="*/ 1028986 h 1746445"/>
                  <a:gd name="connsiteX33" fmla="*/ 238283 w 2085506"/>
                  <a:gd name="connsiteY33" fmla="*/ 822228 h 1746445"/>
                  <a:gd name="connsiteX34" fmla="*/ 303704 w 2085506"/>
                  <a:gd name="connsiteY34" fmla="*/ 750317 h 1746445"/>
                  <a:gd name="connsiteX35" fmla="*/ 266095 w 2085506"/>
                  <a:gd name="connsiteY35" fmla="*/ 663253 h 1746445"/>
                  <a:gd name="connsiteX36" fmla="*/ 264571 w 2085506"/>
                  <a:gd name="connsiteY36" fmla="*/ 291456 h 1746445"/>
                  <a:gd name="connsiteX37" fmla="*/ 412517 w 2085506"/>
                  <a:gd name="connsiteY37" fmla="*/ 236416 h 1746445"/>
                  <a:gd name="connsiteX38" fmla="*/ 1042984 w 2085506"/>
                  <a:gd name="connsiteY38" fmla="*/ 229 h 1746445"/>
                  <a:gd name="connsiteX39" fmla="*/ 1300270 w 2085506"/>
                  <a:gd name="connsiteY39" fmla="*/ 95947 h 1746445"/>
                  <a:gd name="connsiteX40" fmla="*/ 1297619 w 2085506"/>
                  <a:gd name="connsiteY40" fmla="*/ 742517 h 1746445"/>
                  <a:gd name="connsiteX41" fmla="*/ 1232216 w 2085506"/>
                  <a:gd name="connsiteY41" fmla="*/ 893926 h 1746445"/>
                  <a:gd name="connsiteX42" fmla="*/ 1345985 w 2085506"/>
                  <a:gd name="connsiteY42" fmla="*/ 1018982 h 1746445"/>
                  <a:gd name="connsiteX43" fmla="*/ 1720926 w 2085506"/>
                  <a:gd name="connsiteY43" fmla="*/ 1378544 h 1746445"/>
                  <a:gd name="connsiteX44" fmla="*/ 1759083 w 2085506"/>
                  <a:gd name="connsiteY44" fmla="*/ 1626611 h 1746445"/>
                  <a:gd name="connsiteX45" fmla="*/ 1672238 w 2085506"/>
                  <a:gd name="connsiteY45" fmla="*/ 1733131 h 1746445"/>
                  <a:gd name="connsiteX46" fmla="*/ 413730 w 2085506"/>
                  <a:gd name="connsiteY46" fmla="*/ 1733131 h 1746445"/>
                  <a:gd name="connsiteX47" fmla="*/ 326885 w 2085506"/>
                  <a:gd name="connsiteY47" fmla="*/ 1626611 h 1746445"/>
                  <a:gd name="connsiteX48" fmla="*/ 365042 w 2085506"/>
                  <a:gd name="connsiteY48" fmla="*/ 1378544 h 1746445"/>
                  <a:gd name="connsiteX49" fmla="*/ 739983 w 2085506"/>
                  <a:gd name="connsiteY49" fmla="*/ 1018982 h 1746445"/>
                  <a:gd name="connsiteX50" fmla="*/ 853752 w 2085506"/>
                  <a:gd name="connsiteY50" fmla="*/ 893926 h 1746445"/>
                  <a:gd name="connsiteX51" fmla="*/ 788349 w 2085506"/>
                  <a:gd name="connsiteY51" fmla="*/ 742517 h 1746445"/>
                  <a:gd name="connsiteX52" fmla="*/ 785698 w 2085506"/>
                  <a:gd name="connsiteY52" fmla="*/ 95947 h 1746445"/>
                  <a:gd name="connsiteX53" fmla="*/ 1042984 w 2085506"/>
                  <a:gd name="connsiteY53" fmla="*/ 229 h 17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85506" h="1746445">
                    <a:moveTo>
                      <a:pt x="923919" y="1068937"/>
                    </a:moveTo>
                    <a:lnTo>
                      <a:pt x="1006950" y="1168743"/>
                    </a:lnTo>
                    <a:lnTo>
                      <a:pt x="933447" y="1673774"/>
                    </a:lnTo>
                    <a:lnTo>
                      <a:pt x="1038222" y="1735567"/>
                    </a:lnTo>
                    <a:lnTo>
                      <a:pt x="1152522" y="1673774"/>
                    </a:lnTo>
                    <a:lnTo>
                      <a:pt x="1074714" y="1173917"/>
                    </a:lnTo>
                    <a:lnTo>
                      <a:pt x="1162049" y="1068937"/>
                    </a:lnTo>
                    <a:lnTo>
                      <a:pt x="92391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48013" y="1750884"/>
                      <a:pt x="637956" y="1750884"/>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srgbClr val="FFFFFF"/>
                  </a:solidFill>
                  <a:latin typeface="Segoe UI Semilight"/>
                </a:endParaRPr>
              </a:p>
            </p:txBody>
          </p:sp>
          <p:sp>
            <p:nvSpPr>
              <p:cNvPr id="600" name="TextBox 599">
                <a:extLst>
                  <a:ext uri="{FF2B5EF4-FFF2-40B4-BE49-F238E27FC236}">
                    <a16:creationId xmlns:a16="http://schemas.microsoft.com/office/drawing/2014/main" id="{D89DADAD-4E30-4F8D-B1F3-B144DBE85A52}"/>
                  </a:ext>
                </a:extLst>
              </p:cNvPr>
              <p:cNvSpPr txBox="1"/>
              <p:nvPr/>
            </p:nvSpPr>
            <p:spPr>
              <a:xfrm>
                <a:off x="6359800" y="5988237"/>
                <a:ext cx="578161" cy="110816"/>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3</a:t>
                </a:r>
                <a:r>
                  <a:rPr lang="en-US" sz="800" baseline="30000" dirty="0">
                    <a:gradFill>
                      <a:gsLst>
                        <a:gs pos="2917">
                          <a:srgbClr val="FFFFFF"/>
                        </a:gs>
                        <a:gs pos="30000">
                          <a:srgbClr val="FFFFFF"/>
                        </a:gs>
                      </a:gsLst>
                      <a:lin ang="5400000" scaled="0"/>
                    </a:gradFill>
                    <a:latin typeface="Segoe UI Semilight"/>
                  </a:rPr>
                  <a:t>rd</a:t>
                </a:r>
                <a:r>
                  <a:rPr lang="en-US" sz="800" dirty="0">
                    <a:gradFill>
                      <a:gsLst>
                        <a:gs pos="2917">
                          <a:srgbClr val="FFFFFF"/>
                        </a:gs>
                        <a:gs pos="30000">
                          <a:srgbClr val="FFFFFF"/>
                        </a:gs>
                      </a:gsLst>
                      <a:lin ang="5400000" scaled="0"/>
                    </a:gradFill>
                    <a:latin typeface="Segoe UI Semilight"/>
                  </a:rPr>
                  <a:t> Party</a:t>
                </a:r>
              </a:p>
            </p:txBody>
          </p:sp>
        </p:grpSp>
      </p:grpSp>
      <p:sp>
        <p:nvSpPr>
          <p:cNvPr id="583" name="Freeform: Shape 582">
            <a:extLst>
              <a:ext uri="{FF2B5EF4-FFF2-40B4-BE49-F238E27FC236}">
                <a16:creationId xmlns:a16="http://schemas.microsoft.com/office/drawing/2014/main" id="{E723B628-7348-4030-8198-6A6409E55AB6}"/>
              </a:ext>
            </a:extLst>
          </p:cNvPr>
          <p:cNvSpPr/>
          <p:nvPr/>
        </p:nvSpPr>
        <p:spPr bwMode="auto">
          <a:xfrm flipH="1">
            <a:off x="6224060" y="3308367"/>
            <a:ext cx="355549" cy="1898381"/>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34" name="Freeform: Shape 33">
            <a:extLst>
              <a:ext uri="{FF2B5EF4-FFF2-40B4-BE49-F238E27FC236}">
                <a16:creationId xmlns:a16="http://schemas.microsoft.com/office/drawing/2014/main" id="{9B8958EC-95EE-43E3-8894-B0899FF8A109}"/>
              </a:ext>
            </a:extLst>
          </p:cNvPr>
          <p:cNvSpPr/>
          <p:nvPr/>
        </p:nvSpPr>
        <p:spPr bwMode="auto">
          <a:xfrm>
            <a:off x="6826053" y="3308367"/>
            <a:ext cx="355549" cy="1898381"/>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3" name="Title 2"/>
          <p:cNvSpPr>
            <a:spLocks noGrp="1"/>
          </p:cNvSpPr>
          <p:nvPr>
            <p:ph type="title" idx="4294967295"/>
          </p:nvPr>
        </p:nvSpPr>
        <p:spPr>
          <a:xfrm>
            <a:off x="536923" y="289958"/>
            <a:ext cx="11655078" cy="899537"/>
          </a:xfrm>
        </p:spPr>
        <p:txBody>
          <a:bodyPr/>
          <a:lstStyle/>
          <a:p>
            <a:r>
              <a:rPr lang="en-US" dirty="0"/>
              <a:t>What is the Bot Framework? </a:t>
            </a:r>
          </a:p>
        </p:txBody>
      </p:sp>
      <p:sp>
        <p:nvSpPr>
          <p:cNvPr id="220" name="Freeform 19">
            <a:extLst>
              <a:ext uri="{FF2B5EF4-FFF2-40B4-BE49-F238E27FC236}">
                <a16:creationId xmlns:a16="http://schemas.microsoft.com/office/drawing/2014/main" id="{46969F66-6F21-4B01-84B4-292605B0B112}"/>
              </a:ext>
            </a:extLst>
          </p:cNvPr>
          <p:cNvSpPr>
            <a:spLocks/>
          </p:cNvSpPr>
          <p:nvPr/>
        </p:nvSpPr>
        <p:spPr bwMode="auto">
          <a:xfrm>
            <a:off x="8130142" y="2746127"/>
            <a:ext cx="1171669" cy="1352961"/>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1" name="Freeform 20">
            <a:extLst>
              <a:ext uri="{FF2B5EF4-FFF2-40B4-BE49-F238E27FC236}">
                <a16:creationId xmlns:a16="http://schemas.microsoft.com/office/drawing/2014/main" id="{6E205EE7-CED2-4BD6-A9AA-352F9D6E2D4A}"/>
              </a:ext>
            </a:extLst>
          </p:cNvPr>
          <p:cNvSpPr>
            <a:spLocks/>
          </p:cNvSpPr>
          <p:nvPr/>
        </p:nvSpPr>
        <p:spPr bwMode="auto">
          <a:xfrm>
            <a:off x="8363232" y="2463311"/>
            <a:ext cx="376052" cy="306643"/>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2" name="Freeform 21">
            <a:extLst>
              <a:ext uri="{FF2B5EF4-FFF2-40B4-BE49-F238E27FC236}">
                <a16:creationId xmlns:a16="http://schemas.microsoft.com/office/drawing/2014/main" id="{06EEB4FE-C2FE-4A72-AA22-D94352AF47DB}"/>
              </a:ext>
            </a:extLst>
          </p:cNvPr>
          <p:cNvSpPr>
            <a:spLocks/>
          </p:cNvSpPr>
          <p:nvPr/>
        </p:nvSpPr>
        <p:spPr bwMode="auto">
          <a:xfrm>
            <a:off x="8739284" y="2463311"/>
            <a:ext cx="379160" cy="306643"/>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3" name="Freeform 22">
            <a:extLst>
              <a:ext uri="{FF2B5EF4-FFF2-40B4-BE49-F238E27FC236}">
                <a16:creationId xmlns:a16="http://schemas.microsoft.com/office/drawing/2014/main" id="{6A92CC9F-12C1-4A2C-B5DA-A1B407250A87}"/>
              </a:ext>
            </a:extLst>
          </p:cNvPr>
          <p:cNvSpPr>
            <a:spLocks/>
          </p:cNvSpPr>
          <p:nvPr/>
        </p:nvSpPr>
        <p:spPr bwMode="auto">
          <a:xfrm>
            <a:off x="9213753" y="1894569"/>
            <a:ext cx="133639" cy="251738"/>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4" name="Freeform 23">
            <a:extLst>
              <a:ext uri="{FF2B5EF4-FFF2-40B4-BE49-F238E27FC236}">
                <a16:creationId xmlns:a16="http://schemas.microsoft.com/office/drawing/2014/main" id="{731CA5B4-B5E9-4FD3-8EDB-29D4F4533B78}"/>
              </a:ext>
            </a:extLst>
          </p:cNvPr>
          <p:cNvSpPr>
            <a:spLocks/>
          </p:cNvSpPr>
          <p:nvPr/>
        </p:nvSpPr>
        <p:spPr bwMode="auto">
          <a:xfrm>
            <a:off x="8134285" y="1894569"/>
            <a:ext cx="133639" cy="251738"/>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5" name="Oval 24">
            <a:extLst>
              <a:ext uri="{FF2B5EF4-FFF2-40B4-BE49-F238E27FC236}">
                <a16:creationId xmlns:a16="http://schemas.microsoft.com/office/drawing/2014/main" id="{5803D4A5-7A09-4DF0-9141-82A7F0CD8C98}"/>
              </a:ext>
            </a:extLst>
          </p:cNvPr>
          <p:cNvSpPr>
            <a:spLocks noChangeArrowheads="1"/>
          </p:cNvSpPr>
          <p:nvPr/>
        </p:nvSpPr>
        <p:spPr bwMode="auto">
          <a:xfrm>
            <a:off x="8222342" y="1490546"/>
            <a:ext cx="1033887" cy="1021454"/>
          </a:xfrm>
          <a:prstGeom prst="ellipse">
            <a:avLst/>
          </a:prstGeom>
          <a:solidFill>
            <a:srgbClr val="BFBFB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6" name="Freeform 25">
            <a:extLst>
              <a:ext uri="{FF2B5EF4-FFF2-40B4-BE49-F238E27FC236}">
                <a16:creationId xmlns:a16="http://schemas.microsoft.com/office/drawing/2014/main" id="{2301DDBD-30EE-43EA-94C8-5F75401823C7}"/>
              </a:ext>
            </a:extLst>
          </p:cNvPr>
          <p:cNvSpPr>
            <a:spLocks/>
          </p:cNvSpPr>
          <p:nvPr/>
        </p:nvSpPr>
        <p:spPr bwMode="auto">
          <a:xfrm>
            <a:off x="8323865" y="1810656"/>
            <a:ext cx="826695" cy="422671"/>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8" name="Oval 26">
            <a:extLst>
              <a:ext uri="{FF2B5EF4-FFF2-40B4-BE49-F238E27FC236}">
                <a16:creationId xmlns:a16="http://schemas.microsoft.com/office/drawing/2014/main" id="{E5C0A17D-3930-4AB5-835A-9033A4BF960C}"/>
              </a:ext>
            </a:extLst>
          </p:cNvPr>
          <p:cNvSpPr>
            <a:spLocks noChangeArrowheads="1"/>
          </p:cNvSpPr>
          <p:nvPr/>
        </p:nvSpPr>
        <p:spPr bwMode="auto">
          <a:xfrm>
            <a:off x="8538308" y="2323455"/>
            <a:ext cx="56977" cy="559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9" name="Oval 27">
            <a:extLst>
              <a:ext uri="{FF2B5EF4-FFF2-40B4-BE49-F238E27FC236}">
                <a16:creationId xmlns:a16="http://schemas.microsoft.com/office/drawing/2014/main" id="{2577C851-2E61-4EDD-A6DD-42B7A7308992}"/>
              </a:ext>
            </a:extLst>
          </p:cNvPr>
          <p:cNvSpPr>
            <a:spLocks noChangeArrowheads="1"/>
          </p:cNvSpPr>
          <p:nvPr/>
        </p:nvSpPr>
        <p:spPr bwMode="auto">
          <a:xfrm>
            <a:off x="8883282" y="2323455"/>
            <a:ext cx="55942" cy="559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0" name="Freeform 28">
            <a:extLst>
              <a:ext uri="{FF2B5EF4-FFF2-40B4-BE49-F238E27FC236}">
                <a16:creationId xmlns:a16="http://schemas.microsoft.com/office/drawing/2014/main" id="{F936DEDB-935B-402D-A524-9DCFA0A984E8}"/>
              </a:ext>
            </a:extLst>
          </p:cNvPr>
          <p:cNvSpPr>
            <a:spLocks/>
          </p:cNvSpPr>
          <p:nvPr/>
        </p:nvSpPr>
        <p:spPr bwMode="auto">
          <a:xfrm>
            <a:off x="8566279" y="2351427"/>
            <a:ext cx="344975" cy="35223"/>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1" name="Oval 29">
            <a:extLst>
              <a:ext uri="{FF2B5EF4-FFF2-40B4-BE49-F238E27FC236}">
                <a16:creationId xmlns:a16="http://schemas.microsoft.com/office/drawing/2014/main" id="{31EA6F69-B4EB-4759-9E04-CD6D6579EE02}"/>
              </a:ext>
            </a:extLst>
          </p:cNvPr>
          <p:cNvSpPr>
            <a:spLocks noChangeArrowheads="1"/>
          </p:cNvSpPr>
          <p:nvPr/>
        </p:nvSpPr>
        <p:spPr bwMode="auto">
          <a:xfrm>
            <a:off x="8429533" y="1915288"/>
            <a:ext cx="176113" cy="175077"/>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2" name="Oval 30">
            <a:extLst>
              <a:ext uri="{FF2B5EF4-FFF2-40B4-BE49-F238E27FC236}">
                <a16:creationId xmlns:a16="http://schemas.microsoft.com/office/drawing/2014/main" id="{BB0BDE76-5E5D-4407-8BA9-8CBB6A61836D}"/>
              </a:ext>
            </a:extLst>
          </p:cNvPr>
          <p:cNvSpPr>
            <a:spLocks noChangeArrowheads="1"/>
          </p:cNvSpPr>
          <p:nvPr/>
        </p:nvSpPr>
        <p:spPr bwMode="auto">
          <a:xfrm>
            <a:off x="8485475" y="1971231"/>
            <a:ext cx="63194" cy="63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3" name="Oval 31">
            <a:extLst>
              <a:ext uri="{FF2B5EF4-FFF2-40B4-BE49-F238E27FC236}">
                <a16:creationId xmlns:a16="http://schemas.microsoft.com/office/drawing/2014/main" id="{676E88EA-6528-48C9-BD12-7BAED371B293}"/>
              </a:ext>
            </a:extLst>
          </p:cNvPr>
          <p:cNvSpPr>
            <a:spLocks noChangeArrowheads="1"/>
          </p:cNvSpPr>
          <p:nvPr/>
        </p:nvSpPr>
        <p:spPr bwMode="auto">
          <a:xfrm>
            <a:off x="8886391" y="1915288"/>
            <a:ext cx="176113" cy="175077"/>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4" name="Oval 32">
            <a:extLst>
              <a:ext uri="{FF2B5EF4-FFF2-40B4-BE49-F238E27FC236}">
                <a16:creationId xmlns:a16="http://schemas.microsoft.com/office/drawing/2014/main" id="{398B5C1A-7C57-4CFD-8D38-7A68C49F437C}"/>
              </a:ext>
            </a:extLst>
          </p:cNvPr>
          <p:cNvSpPr>
            <a:spLocks noChangeArrowheads="1"/>
          </p:cNvSpPr>
          <p:nvPr/>
        </p:nvSpPr>
        <p:spPr bwMode="auto">
          <a:xfrm>
            <a:off x="8943369" y="1971231"/>
            <a:ext cx="63194" cy="63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5" name="Freeform 33">
            <a:extLst>
              <a:ext uri="{FF2B5EF4-FFF2-40B4-BE49-F238E27FC236}">
                <a16:creationId xmlns:a16="http://schemas.microsoft.com/office/drawing/2014/main" id="{807D555E-9226-4BBC-BFB0-478A82897C52}"/>
              </a:ext>
            </a:extLst>
          </p:cNvPr>
          <p:cNvSpPr>
            <a:spLocks/>
          </p:cNvSpPr>
          <p:nvPr/>
        </p:nvSpPr>
        <p:spPr bwMode="auto">
          <a:xfrm>
            <a:off x="8116673" y="2599020"/>
            <a:ext cx="1248330" cy="1091900"/>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6" name="Freeform 36">
            <a:extLst>
              <a:ext uri="{FF2B5EF4-FFF2-40B4-BE49-F238E27FC236}">
                <a16:creationId xmlns:a16="http://schemas.microsoft.com/office/drawing/2014/main" id="{E2769765-DA97-4957-BE13-D134ECF3FC45}"/>
              </a:ext>
            </a:extLst>
          </p:cNvPr>
          <p:cNvSpPr>
            <a:spLocks/>
          </p:cNvSpPr>
          <p:nvPr/>
        </p:nvSpPr>
        <p:spPr bwMode="auto">
          <a:xfrm>
            <a:off x="8190227" y="4308351"/>
            <a:ext cx="256917" cy="272458"/>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7" name="Freeform 37">
            <a:extLst>
              <a:ext uri="{FF2B5EF4-FFF2-40B4-BE49-F238E27FC236}">
                <a16:creationId xmlns:a16="http://schemas.microsoft.com/office/drawing/2014/main" id="{AE51A241-53CB-488A-B0A6-1C6EAB20C4A4}"/>
              </a:ext>
            </a:extLst>
          </p:cNvPr>
          <p:cNvSpPr>
            <a:spLocks/>
          </p:cNvSpPr>
          <p:nvPr/>
        </p:nvSpPr>
        <p:spPr bwMode="auto">
          <a:xfrm>
            <a:off x="8960980" y="4308351"/>
            <a:ext cx="255882" cy="272458"/>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8" name="Freeform 38">
            <a:extLst>
              <a:ext uri="{FF2B5EF4-FFF2-40B4-BE49-F238E27FC236}">
                <a16:creationId xmlns:a16="http://schemas.microsoft.com/office/drawing/2014/main" id="{2F7D4BA6-A792-4303-9690-440E2F21FB26}"/>
              </a:ext>
            </a:extLst>
          </p:cNvPr>
          <p:cNvSpPr>
            <a:spLocks/>
          </p:cNvSpPr>
          <p:nvPr/>
        </p:nvSpPr>
        <p:spPr bwMode="auto">
          <a:xfrm>
            <a:off x="8165363" y="4001708"/>
            <a:ext cx="1093973" cy="293176"/>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9" name="Freeform 39">
            <a:extLst>
              <a:ext uri="{FF2B5EF4-FFF2-40B4-BE49-F238E27FC236}">
                <a16:creationId xmlns:a16="http://schemas.microsoft.com/office/drawing/2014/main" id="{74987EAF-E6BC-4598-A556-FFA07145F26A}"/>
              </a:ext>
            </a:extLst>
          </p:cNvPr>
          <p:cNvSpPr>
            <a:spLocks/>
          </p:cNvSpPr>
          <p:nvPr/>
        </p:nvSpPr>
        <p:spPr bwMode="auto">
          <a:xfrm>
            <a:off x="8165363" y="4088727"/>
            <a:ext cx="1093973" cy="178185"/>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0" name="Freeform 40">
            <a:extLst>
              <a:ext uri="{FF2B5EF4-FFF2-40B4-BE49-F238E27FC236}">
                <a16:creationId xmlns:a16="http://schemas.microsoft.com/office/drawing/2014/main" id="{ED44EC36-2BB8-46AF-94B2-A447E0DFA6FA}"/>
              </a:ext>
            </a:extLst>
          </p:cNvPr>
          <p:cNvSpPr>
            <a:spLocks/>
          </p:cNvSpPr>
          <p:nvPr/>
        </p:nvSpPr>
        <p:spPr bwMode="auto">
          <a:xfrm>
            <a:off x="8257565" y="4294883"/>
            <a:ext cx="896104" cy="282817"/>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1" name="Oval 49">
            <a:extLst>
              <a:ext uri="{FF2B5EF4-FFF2-40B4-BE49-F238E27FC236}">
                <a16:creationId xmlns:a16="http://schemas.microsoft.com/office/drawing/2014/main" id="{1EA16C40-EA36-4A7A-807A-505378E2D5C5}"/>
              </a:ext>
            </a:extLst>
          </p:cNvPr>
          <p:cNvSpPr>
            <a:spLocks noChangeArrowheads="1"/>
          </p:cNvSpPr>
          <p:nvPr/>
        </p:nvSpPr>
        <p:spPr bwMode="auto">
          <a:xfrm>
            <a:off x="8696810" y="4238943"/>
            <a:ext cx="27971" cy="2486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2" name="Oval 50">
            <a:extLst>
              <a:ext uri="{FF2B5EF4-FFF2-40B4-BE49-F238E27FC236}">
                <a16:creationId xmlns:a16="http://schemas.microsoft.com/office/drawing/2014/main" id="{8E95F446-47E5-4840-B1D8-A0298117BA76}"/>
              </a:ext>
            </a:extLst>
          </p:cNvPr>
          <p:cNvSpPr>
            <a:spLocks noChangeArrowheads="1"/>
          </p:cNvSpPr>
          <p:nvPr/>
        </p:nvSpPr>
        <p:spPr bwMode="auto">
          <a:xfrm>
            <a:off x="8704062" y="4243086"/>
            <a:ext cx="13468" cy="16576"/>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3" name="Oval 51">
            <a:extLst>
              <a:ext uri="{FF2B5EF4-FFF2-40B4-BE49-F238E27FC236}">
                <a16:creationId xmlns:a16="http://schemas.microsoft.com/office/drawing/2014/main" id="{2B2B1E51-AE03-4B50-8A61-7DE0DF599F2A}"/>
              </a:ext>
            </a:extLst>
          </p:cNvPr>
          <p:cNvSpPr>
            <a:spLocks noChangeArrowheads="1"/>
          </p:cNvSpPr>
          <p:nvPr/>
        </p:nvSpPr>
        <p:spPr bwMode="auto">
          <a:xfrm>
            <a:off x="8707171" y="4249302"/>
            <a:ext cx="7252" cy="4143"/>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4" name="Oval 52">
            <a:extLst>
              <a:ext uri="{FF2B5EF4-FFF2-40B4-BE49-F238E27FC236}">
                <a16:creationId xmlns:a16="http://schemas.microsoft.com/office/drawing/2014/main" id="{0488EF53-FA2E-4A9F-97B9-5C5D1E7C24AE}"/>
              </a:ext>
            </a:extLst>
          </p:cNvPr>
          <p:cNvSpPr>
            <a:spLocks noChangeArrowheads="1"/>
          </p:cNvSpPr>
          <p:nvPr/>
        </p:nvSpPr>
        <p:spPr bwMode="auto">
          <a:xfrm>
            <a:off x="8689559" y="4221332"/>
            <a:ext cx="45583" cy="45583"/>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5" name="Oval 53">
            <a:extLst>
              <a:ext uri="{FF2B5EF4-FFF2-40B4-BE49-F238E27FC236}">
                <a16:creationId xmlns:a16="http://schemas.microsoft.com/office/drawing/2014/main" id="{AD6E74B7-6875-4FB6-B99B-185BEA308388}"/>
              </a:ext>
            </a:extLst>
          </p:cNvPr>
          <p:cNvSpPr>
            <a:spLocks noChangeArrowheads="1"/>
          </p:cNvSpPr>
          <p:nvPr/>
        </p:nvSpPr>
        <p:spPr bwMode="auto">
          <a:xfrm>
            <a:off x="8693703" y="4228583"/>
            <a:ext cx="35223" cy="3522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6" name="Oval 55">
            <a:extLst>
              <a:ext uri="{FF2B5EF4-FFF2-40B4-BE49-F238E27FC236}">
                <a16:creationId xmlns:a16="http://schemas.microsoft.com/office/drawing/2014/main" id="{E246BE95-0D65-4D2A-A675-1BA768C2474F}"/>
              </a:ext>
            </a:extLst>
          </p:cNvPr>
          <p:cNvSpPr>
            <a:spLocks noChangeArrowheads="1"/>
          </p:cNvSpPr>
          <p:nvPr/>
        </p:nvSpPr>
        <p:spPr bwMode="auto">
          <a:xfrm>
            <a:off x="8591142" y="4064901"/>
            <a:ext cx="239307" cy="240342"/>
          </a:xfrm>
          <a:prstGeom prst="ellipse">
            <a:avLst/>
          </a:prstGeom>
          <a:solidFill>
            <a:schemeClr val="accent6">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7" name="Oval 56">
            <a:extLst>
              <a:ext uri="{FF2B5EF4-FFF2-40B4-BE49-F238E27FC236}">
                <a16:creationId xmlns:a16="http://schemas.microsoft.com/office/drawing/2014/main" id="{B68D8CB1-2424-40F6-9D74-3AA18D3DD12D}"/>
              </a:ext>
            </a:extLst>
          </p:cNvPr>
          <p:cNvSpPr>
            <a:spLocks noChangeArrowheads="1"/>
          </p:cNvSpPr>
          <p:nvPr/>
        </p:nvSpPr>
        <p:spPr bwMode="auto">
          <a:xfrm>
            <a:off x="8601501" y="4075261"/>
            <a:ext cx="218587" cy="216515"/>
          </a:xfrm>
          <a:prstGeom prst="ellipse">
            <a:avLst/>
          </a:pr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8" name="Oval 57">
            <a:extLst>
              <a:ext uri="{FF2B5EF4-FFF2-40B4-BE49-F238E27FC236}">
                <a16:creationId xmlns:a16="http://schemas.microsoft.com/office/drawing/2014/main" id="{05F52760-4FCB-463D-AD6A-51D5FD236326}"/>
              </a:ext>
            </a:extLst>
          </p:cNvPr>
          <p:cNvSpPr>
            <a:spLocks noChangeArrowheads="1"/>
          </p:cNvSpPr>
          <p:nvPr/>
        </p:nvSpPr>
        <p:spPr bwMode="auto">
          <a:xfrm>
            <a:off x="8647084" y="4120844"/>
            <a:ext cx="130531" cy="128459"/>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9" name="Group 8">
            <a:extLst>
              <a:ext uri="{FF2B5EF4-FFF2-40B4-BE49-F238E27FC236}">
                <a16:creationId xmlns:a16="http://schemas.microsoft.com/office/drawing/2014/main" id="{ED8A15AC-0EC9-445C-A7B2-B4E4EF32EBBF}"/>
              </a:ext>
            </a:extLst>
          </p:cNvPr>
          <p:cNvGrpSpPr/>
          <p:nvPr/>
        </p:nvGrpSpPr>
        <p:grpSpPr>
          <a:xfrm>
            <a:off x="9110350" y="2695549"/>
            <a:ext cx="926999" cy="1798716"/>
            <a:chOff x="7668089" y="2695445"/>
            <a:chExt cx="927130" cy="1798971"/>
          </a:xfrm>
        </p:grpSpPr>
        <p:sp>
          <p:nvSpPr>
            <p:cNvPr id="304" name="Freeform 16">
              <a:extLst>
                <a:ext uri="{FF2B5EF4-FFF2-40B4-BE49-F238E27FC236}">
                  <a16:creationId xmlns:a16="http://schemas.microsoft.com/office/drawing/2014/main" id="{0D73E0E5-28B7-4B23-9DDC-D1822061D503}"/>
                </a:ext>
              </a:extLst>
            </p:cNvPr>
            <p:cNvSpPr>
              <a:spLocks/>
            </p:cNvSpPr>
            <p:nvPr/>
          </p:nvSpPr>
          <p:spPr bwMode="auto">
            <a:xfrm rot="20937747" flipH="1">
              <a:off x="8212738" y="3350559"/>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3" name="Freeform 5">
              <a:extLst>
                <a:ext uri="{FF2B5EF4-FFF2-40B4-BE49-F238E27FC236}">
                  <a16:creationId xmlns:a16="http://schemas.microsoft.com/office/drawing/2014/main" id="{A0CA673F-9521-4F05-B6DB-251AB66F196B}"/>
                </a:ext>
              </a:extLst>
            </p:cNvPr>
            <p:cNvSpPr>
              <a:spLocks/>
            </p:cNvSpPr>
            <p:nvPr/>
          </p:nvSpPr>
          <p:spPr bwMode="auto">
            <a:xfrm rot="20937747" flipH="1">
              <a:off x="8096732" y="4236426"/>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4" name="Freeform 6">
              <a:extLst>
                <a:ext uri="{FF2B5EF4-FFF2-40B4-BE49-F238E27FC236}">
                  <a16:creationId xmlns:a16="http://schemas.microsoft.com/office/drawing/2014/main" id="{6644B742-224F-44F5-964B-01DF1B27186E}"/>
                </a:ext>
              </a:extLst>
            </p:cNvPr>
            <p:cNvSpPr>
              <a:spLocks/>
            </p:cNvSpPr>
            <p:nvPr/>
          </p:nvSpPr>
          <p:spPr bwMode="auto">
            <a:xfrm rot="20937747" flipH="1">
              <a:off x="8215604" y="335224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6" name="Freeform 7">
              <a:extLst>
                <a:ext uri="{FF2B5EF4-FFF2-40B4-BE49-F238E27FC236}">
                  <a16:creationId xmlns:a16="http://schemas.microsoft.com/office/drawing/2014/main" id="{30F4ED54-542F-43CD-A70C-D9D8C02EB7EA}"/>
                </a:ext>
              </a:extLst>
            </p:cNvPr>
            <p:cNvSpPr>
              <a:spLocks/>
            </p:cNvSpPr>
            <p:nvPr/>
          </p:nvSpPr>
          <p:spPr bwMode="auto">
            <a:xfrm rot="20937747" flipH="1">
              <a:off x="8141405" y="3743253"/>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6" name="Freeform 11">
              <a:extLst>
                <a:ext uri="{FF2B5EF4-FFF2-40B4-BE49-F238E27FC236}">
                  <a16:creationId xmlns:a16="http://schemas.microsoft.com/office/drawing/2014/main" id="{B7EA2208-0AA6-4735-BF7B-A7B3117320AC}"/>
                </a:ext>
              </a:extLst>
            </p:cNvPr>
            <p:cNvSpPr>
              <a:spLocks/>
            </p:cNvSpPr>
            <p:nvPr/>
          </p:nvSpPr>
          <p:spPr bwMode="auto">
            <a:xfrm rot="20937747" flipH="1">
              <a:off x="8308261" y="4028417"/>
              <a:ext cx="168885" cy="16370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7" name="Freeform 12">
              <a:extLst>
                <a:ext uri="{FF2B5EF4-FFF2-40B4-BE49-F238E27FC236}">
                  <a16:creationId xmlns:a16="http://schemas.microsoft.com/office/drawing/2014/main" id="{D386AFFB-F248-4C48-8C21-C3A9790CD596}"/>
                </a:ext>
              </a:extLst>
            </p:cNvPr>
            <p:cNvSpPr>
              <a:spLocks/>
            </p:cNvSpPr>
            <p:nvPr/>
          </p:nvSpPr>
          <p:spPr bwMode="auto">
            <a:xfrm rot="20937747" flipH="1">
              <a:off x="8325676" y="4042942"/>
              <a:ext cx="133658" cy="132621"/>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8" name="Freeform 15">
              <a:extLst>
                <a:ext uri="{FF2B5EF4-FFF2-40B4-BE49-F238E27FC236}">
                  <a16:creationId xmlns:a16="http://schemas.microsoft.com/office/drawing/2014/main" id="{1A425AAC-4A2A-40BB-A8C9-5CA9AA7CE074}"/>
                </a:ext>
              </a:extLst>
            </p:cNvPr>
            <p:cNvSpPr>
              <a:spLocks/>
            </p:cNvSpPr>
            <p:nvPr/>
          </p:nvSpPr>
          <p:spPr bwMode="auto">
            <a:xfrm rot="20937747" flipH="1">
              <a:off x="7790410" y="2715304"/>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1" name="Freeform 17">
              <a:extLst>
                <a:ext uri="{FF2B5EF4-FFF2-40B4-BE49-F238E27FC236}">
                  <a16:creationId xmlns:a16="http://schemas.microsoft.com/office/drawing/2014/main" id="{FAF19A63-0C2F-4407-9841-C2EDD7B6A81E}"/>
                </a:ext>
              </a:extLst>
            </p:cNvPr>
            <p:cNvSpPr>
              <a:spLocks/>
            </p:cNvSpPr>
            <p:nvPr/>
          </p:nvSpPr>
          <p:spPr bwMode="auto">
            <a:xfrm rot="20937747" flipH="1">
              <a:off x="8083808" y="3185102"/>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2" name="Freeform 18">
              <a:extLst>
                <a:ext uri="{FF2B5EF4-FFF2-40B4-BE49-F238E27FC236}">
                  <a16:creationId xmlns:a16="http://schemas.microsoft.com/office/drawing/2014/main" id="{4DCA37B4-7E18-4425-8F2B-07FE0C39D2E7}"/>
                </a:ext>
              </a:extLst>
            </p:cNvPr>
            <p:cNvSpPr>
              <a:spLocks/>
            </p:cNvSpPr>
            <p:nvPr/>
          </p:nvSpPr>
          <p:spPr bwMode="auto">
            <a:xfrm rot="20937747" flipH="1">
              <a:off x="8175911" y="3275155"/>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333" name="Group 332">
              <a:extLst>
                <a:ext uri="{FF2B5EF4-FFF2-40B4-BE49-F238E27FC236}">
                  <a16:creationId xmlns:a16="http://schemas.microsoft.com/office/drawing/2014/main" id="{6BA9D6C9-5E00-4D14-BCD3-BB4958000E89}"/>
                </a:ext>
              </a:extLst>
            </p:cNvPr>
            <p:cNvGrpSpPr/>
            <p:nvPr/>
          </p:nvGrpSpPr>
          <p:grpSpPr>
            <a:xfrm rot="20937747">
              <a:off x="7668089" y="2695445"/>
              <a:ext cx="372998" cy="369890"/>
              <a:chOff x="4166446" y="1077383"/>
              <a:chExt cx="571500" cy="566738"/>
            </a:xfrm>
          </p:grpSpPr>
          <p:sp>
            <p:nvSpPr>
              <p:cNvPr id="334" name="Oval 63">
                <a:extLst>
                  <a:ext uri="{FF2B5EF4-FFF2-40B4-BE49-F238E27FC236}">
                    <a16:creationId xmlns:a16="http://schemas.microsoft.com/office/drawing/2014/main" id="{5A878D1F-A278-4FD9-AF31-F10C145DA786}"/>
                  </a:ext>
                </a:extLst>
              </p:cNvPr>
              <p:cNvSpPr>
                <a:spLocks noChangeArrowheads="1"/>
              </p:cNvSpPr>
              <p:nvPr/>
            </p:nvSpPr>
            <p:spPr bwMode="auto">
              <a:xfrm flipH="1">
                <a:off x="4166446"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5" name="Oval 64">
                <a:extLst>
                  <a:ext uri="{FF2B5EF4-FFF2-40B4-BE49-F238E27FC236}">
                    <a16:creationId xmlns:a16="http://schemas.microsoft.com/office/drawing/2014/main" id="{CA103FFB-8B01-4447-8263-5F30D5EF5D5F}"/>
                  </a:ext>
                </a:extLst>
              </p:cNvPr>
              <p:cNvSpPr>
                <a:spLocks noChangeArrowheads="1"/>
              </p:cNvSpPr>
              <p:nvPr/>
            </p:nvSpPr>
            <p:spPr bwMode="auto">
              <a:xfrm flipH="1">
                <a:off x="4220421" y="1126595"/>
                <a:ext cx="463550" cy="465138"/>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6" name="Oval 65">
                <a:extLst>
                  <a:ext uri="{FF2B5EF4-FFF2-40B4-BE49-F238E27FC236}">
                    <a16:creationId xmlns:a16="http://schemas.microsoft.com/office/drawing/2014/main" id="{E1563CAB-2231-4044-BE47-A4E1004FA64F}"/>
                  </a:ext>
                </a:extLst>
              </p:cNvPr>
              <p:cNvSpPr>
                <a:spLocks noChangeArrowheads="1"/>
              </p:cNvSpPr>
              <p:nvPr/>
            </p:nvSpPr>
            <p:spPr bwMode="auto">
              <a:xfrm flipH="1">
                <a:off x="4264871" y="1174220"/>
                <a:ext cx="376238" cy="374650"/>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grpSp>
        <p:nvGrpSpPr>
          <p:cNvPr id="254" name="Group 253">
            <a:extLst>
              <a:ext uri="{FF2B5EF4-FFF2-40B4-BE49-F238E27FC236}">
                <a16:creationId xmlns:a16="http://schemas.microsoft.com/office/drawing/2014/main" id="{93E95964-4CAC-408C-85CE-E8AF61609942}"/>
              </a:ext>
            </a:extLst>
          </p:cNvPr>
          <p:cNvGrpSpPr/>
          <p:nvPr/>
        </p:nvGrpSpPr>
        <p:grpSpPr>
          <a:xfrm>
            <a:off x="7824533" y="4577700"/>
            <a:ext cx="660941" cy="2225237"/>
            <a:chOff x="2159529" y="3980920"/>
            <a:chExt cx="1012825" cy="3409950"/>
          </a:xfrm>
        </p:grpSpPr>
        <p:sp>
          <p:nvSpPr>
            <p:cNvPr id="273" name="Freeform 13">
              <a:extLst>
                <a:ext uri="{FF2B5EF4-FFF2-40B4-BE49-F238E27FC236}">
                  <a16:creationId xmlns:a16="http://schemas.microsoft.com/office/drawing/2014/main" id="{4D0DE4D1-FE3D-42C0-A311-C0599485905A}"/>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4" name="Freeform 14">
              <a:extLst>
                <a:ext uri="{FF2B5EF4-FFF2-40B4-BE49-F238E27FC236}">
                  <a16:creationId xmlns:a16="http://schemas.microsoft.com/office/drawing/2014/main" id="{AECBEDBC-06CC-4FE6-9056-A15EF256D4D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5" name="Freeform 35">
              <a:extLst>
                <a:ext uri="{FF2B5EF4-FFF2-40B4-BE49-F238E27FC236}">
                  <a16:creationId xmlns:a16="http://schemas.microsoft.com/office/drawing/2014/main" id="{831C5B2C-4240-475C-A46E-AA1B6563BCF9}"/>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6" name="Oval 41">
              <a:extLst>
                <a:ext uri="{FF2B5EF4-FFF2-40B4-BE49-F238E27FC236}">
                  <a16:creationId xmlns:a16="http://schemas.microsoft.com/office/drawing/2014/main" id="{5BA5DCA4-20F0-460E-8C02-0403C52304D7}"/>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7" name="Freeform 43">
              <a:extLst>
                <a:ext uri="{FF2B5EF4-FFF2-40B4-BE49-F238E27FC236}">
                  <a16:creationId xmlns:a16="http://schemas.microsoft.com/office/drawing/2014/main" id="{E3808C6B-72BC-41B5-B6B1-051323971D96}"/>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9" name="Freeform 45">
              <a:extLst>
                <a:ext uri="{FF2B5EF4-FFF2-40B4-BE49-F238E27FC236}">
                  <a16:creationId xmlns:a16="http://schemas.microsoft.com/office/drawing/2014/main" id="{C9417FF8-BC5C-40B5-A5EA-ED0E7F9E7AC9}"/>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0" name="Freeform 47">
              <a:extLst>
                <a:ext uri="{FF2B5EF4-FFF2-40B4-BE49-F238E27FC236}">
                  <a16:creationId xmlns:a16="http://schemas.microsoft.com/office/drawing/2014/main" id="{7613A531-41DE-4D35-9146-B48F508348E0}"/>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1" name="Freeform 66">
              <a:extLst>
                <a:ext uri="{FF2B5EF4-FFF2-40B4-BE49-F238E27FC236}">
                  <a16:creationId xmlns:a16="http://schemas.microsoft.com/office/drawing/2014/main" id="{56411394-2489-4BC4-A252-49146EBE56BA}"/>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2" name="Freeform 68">
              <a:extLst>
                <a:ext uri="{FF2B5EF4-FFF2-40B4-BE49-F238E27FC236}">
                  <a16:creationId xmlns:a16="http://schemas.microsoft.com/office/drawing/2014/main" id="{AE6B9009-C341-4EA7-A921-16F2DB82913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3" name="Freeform 69">
              <a:extLst>
                <a:ext uri="{FF2B5EF4-FFF2-40B4-BE49-F238E27FC236}">
                  <a16:creationId xmlns:a16="http://schemas.microsoft.com/office/drawing/2014/main" id="{384AF18F-C9B4-444A-A86E-35FE42B24F69}"/>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4" name="Freeform 70">
              <a:extLst>
                <a:ext uri="{FF2B5EF4-FFF2-40B4-BE49-F238E27FC236}">
                  <a16:creationId xmlns:a16="http://schemas.microsoft.com/office/drawing/2014/main" id="{47ABAF02-B5E0-4A63-AFAA-0472F9C1A416}"/>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5" name="Oval 71">
              <a:extLst>
                <a:ext uri="{FF2B5EF4-FFF2-40B4-BE49-F238E27FC236}">
                  <a16:creationId xmlns:a16="http://schemas.microsoft.com/office/drawing/2014/main" id="{D3DE6F5D-0288-4DE6-AC3A-EE5A6EADF036}"/>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8" name="Oval 72">
              <a:extLst>
                <a:ext uri="{FF2B5EF4-FFF2-40B4-BE49-F238E27FC236}">
                  <a16:creationId xmlns:a16="http://schemas.microsoft.com/office/drawing/2014/main" id="{898B0353-472A-4A9F-B8C3-0549CCC4A2A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98" name="Oval 73">
              <a:extLst>
                <a:ext uri="{FF2B5EF4-FFF2-40B4-BE49-F238E27FC236}">
                  <a16:creationId xmlns:a16="http://schemas.microsoft.com/office/drawing/2014/main" id="{A547A6A2-6A80-4901-B0B9-BC447BA1D574}"/>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99" name="Oval 74">
              <a:extLst>
                <a:ext uri="{FF2B5EF4-FFF2-40B4-BE49-F238E27FC236}">
                  <a16:creationId xmlns:a16="http://schemas.microsoft.com/office/drawing/2014/main" id="{6DE91798-D11B-433A-ADDD-B706CCA37DAF}"/>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00" name="Oval 41">
              <a:extLst>
                <a:ext uri="{FF2B5EF4-FFF2-40B4-BE49-F238E27FC236}">
                  <a16:creationId xmlns:a16="http://schemas.microsoft.com/office/drawing/2014/main" id="{B596594B-4F6E-4558-B0DA-063F05517A8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03" name="Oval 41">
              <a:extLst>
                <a:ext uri="{FF2B5EF4-FFF2-40B4-BE49-F238E27FC236}">
                  <a16:creationId xmlns:a16="http://schemas.microsoft.com/office/drawing/2014/main" id="{101120D3-A073-4BE6-BCFA-BEC95DD8F349}"/>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255" name="Group 254">
            <a:extLst>
              <a:ext uri="{FF2B5EF4-FFF2-40B4-BE49-F238E27FC236}">
                <a16:creationId xmlns:a16="http://schemas.microsoft.com/office/drawing/2014/main" id="{1A8046BB-3C73-4B9E-AA76-EE4F8E367EED}"/>
              </a:ext>
            </a:extLst>
          </p:cNvPr>
          <p:cNvGrpSpPr/>
          <p:nvPr/>
        </p:nvGrpSpPr>
        <p:grpSpPr>
          <a:xfrm flipH="1">
            <a:off x="8903034" y="4577700"/>
            <a:ext cx="660941" cy="2225237"/>
            <a:chOff x="2159529" y="3980920"/>
            <a:chExt cx="1012825" cy="3409950"/>
          </a:xfrm>
        </p:grpSpPr>
        <p:sp>
          <p:nvSpPr>
            <p:cNvPr id="256" name="Freeform 13">
              <a:extLst>
                <a:ext uri="{FF2B5EF4-FFF2-40B4-BE49-F238E27FC236}">
                  <a16:creationId xmlns:a16="http://schemas.microsoft.com/office/drawing/2014/main" id="{12A43BD6-47AB-4E65-A9AB-6FF72AEF74D6}"/>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7" name="Freeform 14">
              <a:extLst>
                <a:ext uri="{FF2B5EF4-FFF2-40B4-BE49-F238E27FC236}">
                  <a16:creationId xmlns:a16="http://schemas.microsoft.com/office/drawing/2014/main" id="{A8841725-CF5B-435D-BF5D-E3AE047E373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8" name="Freeform 35">
              <a:extLst>
                <a:ext uri="{FF2B5EF4-FFF2-40B4-BE49-F238E27FC236}">
                  <a16:creationId xmlns:a16="http://schemas.microsoft.com/office/drawing/2014/main" id="{2C1F35B1-D6A2-4BA6-BA6F-3FA85DD202AD}"/>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9" name="Oval 41">
              <a:extLst>
                <a:ext uri="{FF2B5EF4-FFF2-40B4-BE49-F238E27FC236}">
                  <a16:creationId xmlns:a16="http://schemas.microsoft.com/office/drawing/2014/main" id="{4266A2A4-9E54-43A3-B3CF-2D71B45F219E}"/>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0" name="Freeform 43">
              <a:extLst>
                <a:ext uri="{FF2B5EF4-FFF2-40B4-BE49-F238E27FC236}">
                  <a16:creationId xmlns:a16="http://schemas.microsoft.com/office/drawing/2014/main" id="{FC934F72-C6DD-44B9-A28E-D54ADCE0565B}"/>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1" name="Freeform 45">
              <a:extLst>
                <a:ext uri="{FF2B5EF4-FFF2-40B4-BE49-F238E27FC236}">
                  <a16:creationId xmlns:a16="http://schemas.microsoft.com/office/drawing/2014/main" id="{EAB63CA0-EF68-417A-A4FD-D994564E52BB}"/>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2" name="Freeform 47">
              <a:extLst>
                <a:ext uri="{FF2B5EF4-FFF2-40B4-BE49-F238E27FC236}">
                  <a16:creationId xmlns:a16="http://schemas.microsoft.com/office/drawing/2014/main" id="{C2778E03-BDA9-4F34-8DC8-030A7CF820E8}"/>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3" name="Freeform 66">
              <a:extLst>
                <a:ext uri="{FF2B5EF4-FFF2-40B4-BE49-F238E27FC236}">
                  <a16:creationId xmlns:a16="http://schemas.microsoft.com/office/drawing/2014/main" id="{378DE05C-C820-4FE8-8FF8-9A65B74D33AF}"/>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4" name="Freeform 68">
              <a:extLst>
                <a:ext uri="{FF2B5EF4-FFF2-40B4-BE49-F238E27FC236}">
                  <a16:creationId xmlns:a16="http://schemas.microsoft.com/office/drawing/2014/main" id="{8F7D5260-1DF3-4522-9D86-D21DF08A6E5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5" name="Freeform 69">
              <a:extLst>
                <a:ext uri="{FF2B5EF4-FFF2-40B4-BE49-F238E27FC236}">
                  <a16:creationId xmlns:a16="http://schemas.microsoft.com/office/drawing/2014/main" id="{CF0F133F-C4A4-4003-984A-0EB7574E5EFF}"/>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6" name="Freeform 70">
              <a:extLst>
                <a:ext uri="{FF2B5EF4-FFF2-40B4-BE49-F238E27FC236}">
                  <a16:creationId xmlns:a16="http://schemas.microsoft.com/office/drawing/2014/main" id="{86DBC3E5-3ED3-41F8-9F8E-A0DCDBE55A55}"/>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7" name="Oval 71">
              <a:extLst>
                <a:ext uri="{FF2B5EF4-FFF2-40B4-BE49-F238E27FC236}">
                  <a16:creationId xmlns:a16="http://schemas.microsoft.com/office/drawing/2014/main" id="{D15F0BD1-F77E-4C76-B99C-08BD792B4725}"/>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8" name="Oval 72">
              <a:extLst>
                <a:ext uri="{FF2B5EF4-FFF2-40B4-BE49-F238E27FC236}">
                  <a16:creationId xmlns:a16="http://schemas.microsoft.com/office/drawing/2014/main" id="{43EA0456-7D9E-4CE6-B9A9-936E3CF94D40}"/>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9" name="Oval 73">
              <a:extLst>
                <a:ext uri="{FF2B5EF4-FFF2-40B4-BE49-F238E27FC236}">
                  <a16:creationId xmlns:a16="http://schemas.microsoft.com/office/drawing/2014/main" id="{5517380D-EC2C-43DC-B458-741F34A5AEA5}"/>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0" name="Oval 74">
              <a:extLst>
                <a:ext uri="{FF2B5EF4-FFF2-40B4-BE49-F238E27FC236}">
                  <a16:creationId xmlns:a16="http://schemas.microsoft.com/office/drawing/2014/main" id="{C17E628D-C42E-4C5C-AF00-BE696D7D206E}"/>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1" name="Oval 41">
              <a:extLst>
                <a:ext uri="{FF2B5EF4-FFF2-40B4-BE49-F238E27FC236}">
                  <a16:creationId xmlns:a16="http://schemas.microsoft.com/office/drawing/2014/main" id="{B657F766-41F8-4EDB-9427-6D4345881E6A}"/>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2" name="Oval 41">
              <a:extLst>
                <a:ext uri="{FF2B5EF4-FFF2-40B4-BE49-F238E27FC236}">
                  <a16:creationId xmlns:a16="http://schemas.microsoft.com/office/drawing/2014/main" id="{3694B0E6-7276-4265-ACFF-07478C4F21CB}"/>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363" name="Group 362">
            <a:extLst>
              <a:ext uri="{FF2B5EF4-FFF2-40B4-BE49-F238E27FC236}">
                <a16:creationId xmlns:a16="http://schemas.microsoft.com/office/drawing/2014/main" id="{487ED281-CD4E-4E78-AEAA-402B3B92A053}"/>
              </a:ext>
            </a:extLst>
          </p:cNvPr>
          <p:cNvGrpSpPr/>
          <p:nvPr/>
        </p:nvGrpSpPr>
        <p:grpSpPr>
          <a:xfrm>
            <a:off x="11293157" y="5540773"/>
            <a:ext cx="897979" cy="1316742"/>
            <a:chOff x="7742940" y="9595076"/>
            <a:chExt cx="1012665" cy="1484910"/>
          </a:xfrm>
        </p:grpSpPr>
        <p:grpSp>
          <p:nvGrpSpPr>
            <p:cNvPr id="364" name="Group 363">
              <a:extLst>
                <a:ext uri="{FF2B5EF4-FFF2-40B4-BE49-F238E27FC236}">
                  <a16:creationId xmlns:a16="http://schemas.microsoft.com/office/drawing/2014/main" id="{669C5C62-898C-4B3B-8637-D619A49F7BA4}"/>
                </a:ext>
              </a:extLst>
            </p:cNvPr>
            <p:cNvGrpSpPr/>
            <p:nvPr userDrawn="1"/>
          </p:nvGrpSpPr>
          <p:grpSpPr>
            <a:xfrm flipH="1">
              <a:off x="7742940" y="9595076"/>
              <a:ext cx="847595" cy="1484910"/>
              <a:chOff x="6049963" y="5249863"/>
              <a:chExt cx="415925" cy="728663"/>
            </a:xfrm>
          </p:grpSpPr>
          <p:sp>
            <p:nvSpPr>
              <p:cNvPr id="374" name="Rectangle 373">
                <a:extLst>
                  <a:ext uri="{FF2B5EF4-FFF2-40B4-BE49-F238E27FC236}">
                    <a16:creationId xmlns:a16="http://schemas.microsoft.com/office/drawing/2014/main" id="{7ED97F59-EFF8-4D6A-9C62-D4C515C72D9B}"/>
                  </a:ext>
                </a:extLst>
              </p:cNvPr>
              <p:cNvSpPr>
                <a:spLocks noChangeArrowheads="1"/>
              </p:cNvSpPr>
              <p:nvPr userDrawn="1"/>
            </p:nvSpPr>
            <p:spPr bwMode="auto">
              <a:xfrm>
                <a:off x="6049963" y="5746750"/>
                <a:ext cx="292100" cy="231775"/>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5" name="Freeform 383">
                <a:extLst>
                  <a:ext uri="{FF2B5EF4-FFF2-40B4-BE49-F238E27FC236}">
                    <a16:creationId xmlns:a16="http://schemas.microsoft.com/office/drawing/2014/main" id="{64A5EE47-C34E-4B7D-8149-57EEE5B810C6}"/>
                  </a:ext>
                </a:extLst>
              </p:cNvPr>
              <p:cNvSpPr>
                <a:spLocks/>
              </p:cNvSpPr>
              <p:nvPr userDrawn="1"/>
            </p:nvSpPr>
            <p:spPr bwMode="auto">
              <a:xfrm>
                <a:off x="6216650" y="5326063"/>
                <a:ext cx="249238" cy="652463"/>
              </a:xfrm>
              <a:custGeom>
                <a:avLst/>
                <a:gdLst>
                  <a:gd name="T0" fmla="*/ 0 w 157"/>
                  <a:gd name="T1" fmla="*/ 0 h 411"/>
                  <a:gd name="T2" fmla="*/ 157 w 157"/>
                  <a:gd name="T3" fmla="*/ 0 h 411"/>
                  <a:gd name="T4" fmla="*/ 157 w 157"/>
                  <a:gd name="T5" fmla="*/ 411 h 411"/>
                  <a:gd name="T6" fmla="*/ 0 w 157"/>
                  <a:gd name="T7" fmla="*/ 411 h 411"/>
                  <a:gd name="T8" fmla="*/ 0 w 157"/>
                  <a:gd name="T9" fmla="*/ 268 h 411"/>
                  <a:gd name="T10" fmla="*/ 0 w 157"/>
                  <a:gd name="T11" fmla="*/ 0 h 411"/>
                </a:gdLst>
                <a:ahLst/>
                <a:cxnLst>
                  <a:cxn ang="0">
                    <a:pos x="T0" y="T1"/>
                  </a:cxn>
                  <a:cxn ang="0">
                    <a:pos x="T2" y="T3"/>
                  </a:cxn>
                  <a:cxn ang="0">
                    <a:pos x="T4" y="T5"/>
                  </a:cxn>
                  <a:cxn ang="0">
                    <a:pos x="T6" y="T7"/>
                  </a:cxn>
                  <a:cxn ang="0">
                    <a:pos x="T8" y="T9"/>
                  </a:cxn>
                  <a:cxn ang="0">
                    <a:pos x="T10" y="T11"/>
                  </a:cxn>
                </a:cxnLst>
                <a:rect l="0" t="0" r="r" b="b"/>
                <a:pathLst>
                  <a:path w="157" h="411">
                    <a:moveTo>
                      <a:pt x="0" y="0"/>
                    </a:moveTo>
                    <a:lnTo>
                      <a:pt x="157" y="0"/>
                    </a:lnTo>
                    <a:lnTo>
                      <a:pt x="157" y="411"/>
                    </a:lnTo>
                    <a:lnTo>
                      <a:pt x="0" y="411"/>
                    </a:lnTo>
                    <a:lnTo>
                      <a:pt x="0" y="268"/>
                    </a:lnTo>
                    <a:lnTo>
                      <a:pt x="0" y="0"/>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6" name="Rectangle 375">
                <a:extLst>
                  <a:ext uri="{FF2B5EF4-FFF2-40B4-BE49-F238E27FC236}">
                    <a16:creationId xmlns:a16="http://schemas.microsoft.com/office/drawing/2014/main" id="{E8ED8921-81BF-4C9F-B688-4BFD1E9C064A}"/>
                  </a:ext>
                </a:extLst>
              </p:cNvPr>
              <p:cNvSpPr>
                <a:spLocks noChangeArrowheads="1"/>
              </p:cNvSpPr>
              <p:nvPr userDrawn="1"/>
            </p:nvSpPr>
            <p:spPr bwMode="auto">
              <a:xfrm>
                <a:off x="6302375" y="5375275"/>
                <a:ext cx="25400" cy="44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7" name="Rectangle 376">
                <a:extLst>
                  <a:ext uri="{FF2B5EF4-FFF2-40B4-BE49-F238E27FC236}">
                    <a16:creationId xmlns:a16="http://schemas.microsoft.com/office/drawing/2014/main" id="{EEEA777E-2C51-4FDF-A0DE-E32FD7276A78}"/>
                  </a:ext>
                </a:extLst>
              </p:cNvPr>
              <p:cNvSpPr>
                <a:spLocks noChangeArrowheads="1"/>
              </p:cNvSpPr>
              <p:nvPr userDrawn="1"/>
            </p:nvSpPr>
            <p:spPr bwMode="auto">
              <a:xfrm>
                <a:off x="6354763" y="5375275"/>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8" name="Rectangle 377">
                <a:extLst>
                  <a:ext uri="{FF2B5EF4-FFF2-40B4-BE49-F238E27FC236}">
                    <a16:creationId xmlns:a16="http://schemas.microsoft.com/office/drawing/2014/main" id="{6A3D25F3-E358-42B3-8794-F6041A0654F0}"/>
                  </a:ext>
                </a:extLst>
              </p:cNvPr>
              <p:cNvSpPr>
                <a:spLocks noChangeArrowheads="1"/>
              </p:cNvSpPr>
              <p:nvPr userDrawn="1"/>
            </p:nvSpPr>
            <p:spPr bwMode="auto">
              <a:xfrm>
                <a:off x="6354763" y="5443538"/>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9" name="Rectangle 378">
                <a:extLst>
                  <a:ext uri="{FF2B5EF4-FFF2-40B4-BE49-F238E27FC236}">
                    <a16:creationId xmlns:a16="http://schemas.microsoft.com/office/drawing/2014/main" id="{640914DD-C72A-44CB-887D-95ABBEA7EA31}"/>
                  </a:ext>
                </a:extLst>
              </p:cNvPr>
              <p:cNvSpPr>
                <a:spLocks noChangeArrowheads="1"/>
              </p:cNvSpPr>
              <p:nvPr userDrawn="1"/>
            </p:nvSpPr>
            <p:spPr bwMode="auto">
              <a:xfrm>
                <a:off x="6248400" y="5513388"/>
                <a:ext cx="26988"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0" name="Rectangle 379">
                <a:extLst>
                  <a:ext uri="{FF2B5EF4-FFF2-40B4-BE49-F238E27FC236}">
                    <a16:creationId xmlns:a16="http://schemas.microsoft.com/office/drawing/2014/main" id="{0591C611-D489-42AD-86AB-AF647309CCBE}"/>
                  </a:ext>
                </a:extLst>
              </p:cNvPr>
              <p:cNvSpPr>
                <a:spLocks noChangeArrowheads="1"/>
              </p:cNvSpPr>
              <p:nvPr userDrawn="1"/>
            </p:nvSpPr>
            <p:spPr bwMode="auto">
              <a:xfrm>
                <a:off x="6302375"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1" name="Rectangle 380">
                <a:extLst>
                  <a:ext uri="{FF2B5EF4-FFF2-40B4-BE49-F238E27FC236}">
                    <a16:creationId xmlns:a16="http://schemas.microsoft.com/office/drawing/2014/main" id="{F9C0D9A7-E714-4968-BC5E-B23095FD1F2A}"/>
                  </a:ext>
                </a:extLst>
              </p:cNvPr>
              <p:cNvSpPr>
                <a:spLocks noChangeArrowheads="1"/>
              </p:cNvSpPr>
              <p:nvPr userDrawn="1"/>
            </p:nvSpPr>
            <p:spPr bwMode="auto">
              <a:xfrm>
                <a:off x="6354763"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2" name="Rectangle 381">
                <a:extLst>
                  <a:ext uri="{FF2B5EF4-FFF2-40B4-BE49-F238E27FC236}">
                    <a16:creationId xmlns:a16="http://schemas.microsoft.com/office/drawing/2014/main" id="{DAA483EB-2C90-4300-B2B8-264419E579D6}"/>
                  </a:ext>
                </a:extLst>
              </p:cNvPr>
              <p:cNvSpPr>
                <a:spLocks noChangeArrowheads="1"/>
              </p:cNvSpPr>
              <p:nvPr userDrawn="1"/>
            </p:nvSpPr>
            <p:spPr bwMode="auto">
              <a:xfrm>
                <a:off x="6354763" y="5651500"/>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3" name="Rectangle 382">
                <a:extLst>
                  <a:ext uri="{FF2B5EF4-FFF2-40B4-BE49-F238E27FC236}">
                    <a16:creationId xmlns:a16="http://schemas.microsoft.com/office/drawing/2014/main" id="{BFF13440-CC3D-4030-A5D4-92F4384131E8}"/>
                  </a:ext>
                </a:extLst>
              </p:cNvPr>
              <p:cNvSpPr>
                <a:spLocks noChangeArrowheads="1"/>
              </p:cNvSpPr>
              <p:nvPr userDrawn="1"/>
            </p:nvSpPr>
            <p:spPr bwMode="auto">
              <a:xfrm>
                <a:off x="6410325" y="5651500"/>
                <a:ext cx="23813"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4" name="Rectangle 383">
                <a:extLst>
                  <a:ext uri="{FF2B5EF4-FFF2-40B4-BE49-F238E27FC236}">
                    <a16:creationId xmlns:a16="http://schemas.microsoft.com/office/drawing/2014/main" id="{065D41D9-162A-4D31-9F72-0F2C55801CE3}"/>
                  </a:ext>
                </a:extLst>
              </p:cNvPr>
              <p:cNvSpPr>
                <a:spLocks noChangeArrowheads="1"/>
              </p:cNvSpPr>
              <p:nvPr userDrawn="1"/>
            </p:nvSpPr>
            <p:spPr bwMode="auto">
              <a:xfrm>
                <a:off x="6248400" y="5719763"/>
                <a:ext cx="26988"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5" name="Rectangle 384">
                <a:extLst>
                  <a:ext uri="{FF2B5EF4-FFF2-40B4-BE49-F238E27FC236}">
                    <a16:creationId xmlns:a16="http://schemas.microsoft.com/office/drawing/2014/main" id="{C4DCD26A-E718-4A3E-95FA-81402039F9D9}"/>
                  </a:ext>
                </a:extLst>
              </p:cNvPr>
              <p:cNvSpPr>
                <a:spLocks noChangeArrowheads="1"/>
              </p:cNvSpPr>
              <p:nvPr userDrawn="1"/>
            </p:nvSpPr>
            <p:spPr bwMode="auto">
              <a:xfrm>
                <a:off x="6302375" y="5719763"/>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6" name="Rectangle 385">
                <a:extLst>
                  <a:ext uri="{FF2B5EF4-FFF2-40B4-BE49-F238E27FC236}">
                    <a16:creationId xmlns:a16="http://schemas.microsoft.com/office/drawing/2014/main" id="{37C59222-873E-47CA-A86C-DE9631BCF776}"/>
                  </a:ext>
                </a:extLst>
              </p:cNvPr>
              <p:cNvSpPr>
                <a:spLocks noChangeArrowheads="1"/>
              </p:cNvSpPr>
              <p:nvPr userDrawn="1"/>
            </p:nvSpPr>
            <p:spPr bwMode="auto">
              <a:xfrm>
                <a:off x="6067425" y="5792788"/>
                <a:ext cx="23813"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7" name="Rectangle 386">
                <a:extLst>
                  <a:ext uri="{FF2B5EF4-FFF2-40B4-BE49-F238E27FC236}">
                    <a16:creationId xmlns:a16="http://schemas.microsoft.com/office/drawing/2014/main" id="{7D3C52C0-CADC-4222-8785-4B1D41F3268D}"/>
                  </a:ext>
                </a:extLst>
              </p:cNvPr>
              <p:cNvSpPr>
                <a:spLocks noChangeArrowheads="1"/>
              </p:cNvSpPr>
              <p:nvPr userDrawn="1"/>
            </p:nvSpPr>
            <p:spPr bwMode="auto">
              <a:xfrm>
                <a:off x="6354763" y="5281613"/>
                <a:ext cx="79375" cy="4445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8" name="Rectangle 387">
                <a:extLst>
                  <a:ext uri="{FF2B5EF4-FFF2-40B4-BE49-F238E27FC236}">
                    <a16:creationId xmlns:a16="http://schemas.microsoft.com/office/drawing/2014/main" id="{DE82D564-0897-4629-B02B-73BB99F864F7}"/>
                  </a:ext>
                </a:extLst>
              </p:cNvPr>
              <p:cNvSpPr>
                <a:spLocks noChangeArrowheads="1"/>
              </p:cNvSpPr>
              <p:nvPr userDrawn="1"/>
            </p:nvSpPr>
            <p:spPr bwMode="auto">
              <a:xfrm>
                <a:off x="6275388" y="5249863"/>
                <a:ext cx="14288" cy="7620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9" name="Rectangle 388">
                <a:extLst>
                  <a:ext uri="{FF2B5EF4-FFF2-40B4-BE49-F238E27FC236}">
                    <a16:creationId xmlns:a16="http://schemas.microsoft.com/office/drawing/2014/main" id="{ACAE89B7-BE50-4B72-8984-1FC8B37C546B}"/>
                  </a:ext>
                </a:extLst>
              </p:cNvPr>
              <p:cNvSpPr>
                <a:spLocks noChangeArrowheads="1"/>
              </p:cNvSpPr>
              <p:nvPr userDrawn="1"/>
            </p:nvSpPr>
            <p:spPr bwMode="auto">
              <a:xfrm>
                <a:off x="6354763" y="5719763"/>
                <a:ext cx="2540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90" name="Rectangle 389">
                <a:extLst>
                  <a:ext uri="{FF2B5EF4-FFF2-40B4-BE49-F238E27FC236}">
                    <a16:creationId xmlns:a16="http://schemas.microsoft.com/office/drawing/2014/main" id="{4BB4697A-50B8-4C16-B89A-137746F375FE}"/>
                  </a:ext>
                </a:extLst>
              </p:cNvPr>
              <p:cNvSpPr>
                <a:spLocks noChangeArrowheads="1"/>
              </p:cNvSpPr>
              <p:nvPr userDrawn="1"/>
            </p:nvSpPr>
            <p:spPr bwMode="auto">
              <a:xfrm>
                <a:off x="6410325" y="5719763"/>
                <a:ext cx="23813"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91" name="Rectangle 390">
                <a:extLst>
                  <a:ext uri="{FF2B5EF4-FFF2-40B4-BE49-F238E27FC236}">
                    <a16:creationId xmlns:a16="http://schemas.microsoft.com/office/drawing/2014/main" id="{D8BD8341-54FD-42E7-9F82-559BB332D0CF}"/>
                  </a:ext>
                </a:extLst>
              </p:cNvPr>
              <p:cNvSpPr>
                <a:spLocks noChangeArrowheads="1"/>
              </p:cNvSpPr>
              <p:nvPr userDrawn="1"/>
            </p:nvSpPr>
            <p:spPr bwMode="auto">
              <a:xfrm>
                <a:off x="6067425" y="5861051"/>
                <a:ext cx="23813"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grpSp>
        <p:grpSp>
          <p:nvGrpSpPr>
            <p:cNvPr id="365" name="Group 364">
              <a:extLst>
                <a:ext uri="{FF2B5EF4-FFF2-40B4-BE49-F238E27FC236}">
                  <a16:creationId xmlns:a16="http://schemas.microsoft.com/office/drawing/2014/main" id="{F8CD044E-B06B-453E-B0AA-49FDCEF16DFF}"/>
                </a:ext>
              </a:extLst>
            </p:cNvPr>
            <p:cNvGrpSpPr/>
            <p:nvPr/>
          </p:nvGrpSpPr>
          <p:grpSpPr>
            <a:xfrm flipH="1">
              <a:off x="8361243" y="9975969"/>
              <a:ext cx="394362" cy="1104017"/>
              <a:chOff x="7518401" y="5304594"/>
              <a:chExt cx="241300" cy="675520"/>
            </a:xfrm>
          </p:grpSpPr>
          <p:sp>
            <p:nvSpPr>
              <p:cNvPr id="366" name="Rectangle 365">
                <a:extLst>
                  <a:ext uri="{FF2B5EF4-FFF2-40B4-BE49-F238E27FC236}">
                    <a16:creationId xmlns:a16="http://schemas.microsoft.com/office/drawing/2014/main" id="{4BAB5BD7-A7ED-48DF-9961-B61DA04EEB57}"/>
                  </a:ext>
                </a:extLst>
              </p:cNvPr>
              <p:cNvSpPr>
                <a:spLocks noChangeArrowheads="1"/>
              </p:cNvSpPr>
              <p:nvPr userDrawn="1"/>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67" name="Rectangle 366">
                <a:extLst>
                  <a:ext uri="{FF2B5EF4-FFF2-40B4-BE49-F238E27FC236}">
                    <a16:creationId xmlns:a16="http://schemas.microsoft.com/office/drawing/2014/main" id="{F4BF781E-2203-4932-952E-F6FE33F5C74B}"/>
                  </a:ext>
                </a:extLst>
              </p:cNvPr>
              <p:cNvSpPr>
                <a:spLocks noChangeArrowheads="1"/>
              </p:cNvSpPr>
              <p:nvPr userDrawn="1"/>
            </p:nvSpPr>
            <p:spPr bwMode="auto">
              <a:xfrm>
                <a:off x="7550151" y="5304594"/>
                <a:ext cx="177800" cy="690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68" name="Rectangle 367">
                <a:extLst>
                  <a:ext uri="{FF2B5EF4-FFF2-40B4-BE49-F238E27FC236}">
                    <a16:creationId xmlns:a16="http://schemas.microsoft.com/office/drawing/2014/main" id="{B0303B18-982C-4E9A-883F-F655D2DBCE55}"/>
                  </a:ext>
                </a:extLst>
              </p:cNvPr>
              <p:cNvSpPr>
                <a:spLocks noChangeArrowheads="1"/>
              </p:cNvSpPr>
              <p:nvPr userDrawn="1"/>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69" name="Rectangle 368">
                <a:extLst>
                  <a:ext uri="{FF2B5EF4-FFF2-40B4-BE49-F238E27FC236}">
                    <a16:creationId xmlns:a16="http://schemas.microsoft.com/office/drawing/2014/main" id="{EC68A9EA-9732-4817-B051-6B02D175E50C}"/>
                  </a:ext>
                </a:extLst>
              </p:cNvPr>
              <p:cNvSpPr>
                <a:spLocks noChangeArrowheads="1"/>
              </p:cNvSpPr>
              <p:nvPr userDrawn="1"/>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0" name="Rectangle 369">
                <a:extLst>
                  <a:ext uri="{FF2B5EF4-FFF2-40B4-BE49-F238E27FC236}">
                    <a16:creationId xmlns:a16="http://schemas.microsoft.com/office/drawing/2014/main" id="{F2368415-184C-4B93-8DC0-14E3CDC462C9}"/>
                  </a:ext>
                </a:extLst>
              </p:cNvPr>
              <p:cNvSpPr>
                <a:spLocks noChangeArrowheads="1"/>
              </p:cNvSpPr>
              <p:nvPr userDrawn="1"/>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1" name="Rectangle 370">
                <a:extLst>
                  <a:ext uri="{FF2B5EF4-FFF2-40B4-BE49-F238E27FC236}">
                    <a16:creationId xmlns:a16="http://schemas.microsoft.com/office/drawing/2014/main" id="{09B6563A-6C80-4884-B9EB-0435A33571A6}"/>
                  </a:ext>
                </a:extLst>
              </p:cNvPr>
              <p:cNvSpPr>
                <a:spLocks noChangeArrowheads="1"/>
              </p:cNvSpPr>
              <p:nvPr userDrawn="1"/>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2" name="Rectangle 371">
                <a:extLst>
                  <a:ext uri="{FF2B5EF4-FFF2-40B4-BE49-F238E27FC236}">
                    <a16:creationId xmlns:a16="http://schemas.microsoft.com/office/drawing/2014/main" id="{77D00F1E-E2E9-425D-83F1-DA7046832F91}"/>
                  </a:ext>
                </a:extLst>
              </p:cNvPr>
              <p:cNvSpPr>
                <a:spLocks noChangeArrowheads="1"/>
              </p:cNvSpPr>
              <p:nvPr userDrawn="1"/>
            </p:nvSpPr>
            <p:spPr bwMode="auto">
              <a:xfrm>
                <a:off x="7550151" y="5304594"/>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3" name="Rectangle 372">
                <a:extLst>
                  <a:ext uri="{FF2B5EF4-FFF2-40B4-BE49-F238E27FC236}">
                    <a16:creationId xmlns:a16="http://schemas.microsoft.com/office/drawing/2014/main" id="{BD52518D-8CB7-4032-8C7F-3D6FBF9B5862}"/>
                  </a:ext>
                </a:extLst>
              </p:cNvPr>
              <p:cNvSpPr>
                <a:spLocks noChangeArrowheads="1"/>
              </p:cNvSpPr>
              <p:nvPr userDrawn="1"/>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grpSp>
      </p:grpSp>
      <p:grpSp>
        <p:nvGrpSpPr>
          <p:cNvPr id="392" name="Group 391">
            <a:extLst>
              <a:ext uri="{FF2B5EF4-FFF2-40B4-BE49-F238E27FC236}">
                <a16:creationId xmlns:a16="http://schemas.microsoft.com/office/drawing/2014/main" id="{A47627F1-6B34-423D-8E43-91658088A8FC}"/>
              </a:ext>
            </a:extLst>
          </p:cNvPr>
          <p:cNvGrpSpPr/>
          <p:nvPr/>
        </p:nvGrpSpPr>
        <p:grpSpPr>
          <a:xfrm>
            <a:off x="865" y="6002297"/>
            <a:ext cx="2744073" cy="865375"/>
            <a:chOff x="0" y="6002662"/>
            <a:chExt cx="2744462" cy="865498"/>
          </a:xfrm>
        </p:grpSpPr>
        <p:grpSp>
          <p:nvGrpSpPr>
            <p:cNvPr id="393" name="Group 392">
              <a:extLst>
                <a:ext uri="{FF2B5EF4-FFF2-40B4-BE49-F238E27FC236}">
                  <a16:creationId xmlns:a16="http://schemas.microsoft.com/office/drawing/2014/main" id="{50FB7ABD-4E50-4F03-93C6-BE937485BB55}"/>
                </a:ext>
              </a:extLst>
            </p:cNvPr>
            <p:cNvGrpSpPr/>
            <p:nvPr/>
          </p:nvGrpSpPr>
          <p:grpSpPr>
            <a:xfrm flipH="1">
              <a:off x="0" y="6039805"/>
              <a:ext cx="1018193" cy="818195"/>
              <a:chOff x="11693671" y="6275387"/>
              <a:chExt cx="742805" cy="596900"/>
            </a:xfrm>
          </p:grpSpPr>
          <p:sp>
            <p:nvSpPr>
              <p:cNvPr id="395" name="Freeform: Shape 394">
                <a:extLst>
                  <a:ext uri="{FF2B5EF4-FFF2-40B4-BE49-F238E27FC236}">
                    <a16:creationId xmlns:a16="http://schemas.microsoft.com/office/drawing/2014/main" id="{10501F8A-2712-4F30-B071-C19A2F01399C}"/>
                  </a:ext>
                </a:extLst>
              </p:cNvPr>
              <p:cNvSpPr>
                <a:spLocks/>
              </p:cNvSpPr>
              <p:nvPr/>
            </p:nvSpPr>
            <p:spPr bwMode="auto">
              <a:xfrm>
                <a:off x="11693671" y="6551612"/>
                <a:ext cx="742805" cy="320675"/>
              </a:xfrm>
              <a:custGeom>
                <a:avLst/>
                <a:gdLst>
                  <a:gd name="connsiteX0" fmla="*/ 581819 w 742805"/>
                  <a:gd name="connsiteY0" fmla="*/ 0 h 320675"/>
                  <a:gd name="connsiteX1" fmla="*/ 672444 w 742805"/>
                  <a:gd name="connsiteY1" fmla="*/ 5859 h 320675"/>
                  <a:gd name="connsiteX2" fmla="*/ 742805 w 742805"/>
                  <a:gd name="connsiteY2" fmla="*/ 19687 h 320675"/>
                  <a:gd name="connsiteX3" fmla="*/ 742805 w 742805"/>
                  <a:gd name="connsiteY3" fmla="*/ 320675 h 320675"/>
                  <a:gd name="connsiteX4" fmla="*/ 0 w 742805"/>
                  <a:gd name="connsiteY4" fmla="*/ 320675 h 320675"/>
                  <a:gd name="connsiteX5" fmla="*/ 581819 w 742805"/>
                  <a:gd name="connsiteY5"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805" h="320675">
                    <a:moveTo>
                      <a:pt x="581819" y="0"/>
                    </a:moveTo>
                    <a:cubicBezTo>
                      <a:pt x="612555" y="0"/>
                      <a:pt x="642804" y="1994"/>
                      <a:pt x="672444" y="5859"/>
                    </a:cubicBezTo>
                    <a:lnTo>
                      <a:pt x="742805" y="19687"/>
                    </a:lnTo>
                    <a:lnTo>
                      <a:pt x="742805" y="320675"/>
                    </a:lnTo>
                    <a:lnTo>
                      <a:pt x="0" y="320675"/>
                    </a:lnTo>
                    <a:cubicBezTo>
                      <a:pt x="121212" y="127581"/>
                      <a:pt x="335931" y="0"/>
                      <a:pt x="581819"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kern="0">
                  <a:solidFill>
                    <a:srgbClr val="353535"/>
                  </a:solidFill>
                  <a:latin typeface="Segoe UI Semilight"/>
                </a:endParaRPr>
              </a:p>
            </p:txBody>
          </p:sp>
          <p:sp>
            <p:nvSpPr>
              <p:cNvPr id="396" name="Freeform 312">
                <a:extLst>
                  <a:ext uri="{FF2B5EF4-FFF2-40B4-BE49-F238E27FC236}">
                    <a16:creationId xmlns:a16="http://schemas.microsoft.com/office/drawing/2014/main" id="{8032FB97-D12D-4042-870D-ED4F5F5882F6}"/>
                  </a:ext>
                </a:extLst>
              </p:cNvPr>
              <p:cNvSpPr>
                <a:spLocks/>
              </p:cNvSpPr>
              <p:nvPr/>
            </p:nvSpPr>
            <p:spPr bwMode="auto">
              <a:xfrm>
                <a:off x="12028543" y="6275387"/>
                <a:ext cx="295275" cy="538163"/>
              </a:xfrm>
              <a:custGeom>
                <a:avLst/>
                <a:gdLst>
                  <a:gd name="T0" fmla="*/ 92 w 186"/>
                  <a:gd name="T1" fmla="*/ 0 h 339"/>
                  <a:gd name="T2" fmla="*/ 0 w 186"/>
                  <a:gd name="T3" fmla="*/ 339 h 339"/>
                  <a:gd name="T4" fmla="*/ 186 w 186"/>
                  <a:gd name="T5" fmla="*/ 339 h 339"/>
                  <a:gd name="T6" fmla="*/ 92 w 186"/>
                  <a:gd name="T7" fmla="*/ 0 h 339"/>
                </a:gdLst>
                <a:ahLst/>
                <a:cxnLst>
                  <a:cxn ang="0">
                    <a:pos x="T0" y="T1"/>
                  </a:cxn>
                  <a:cxn ang="0">
                    <a:pos x="T2" y="T3"/>
                  </a:cxn>
                  <a:cxn ang="0">
                    <a:pos x="T4" y="T5"/>
                  </a:cxn>
                  <a:cxn ang="0">
                    <a:pos x="T6" y="T7"/>
                  </a:cxn>
                </a:cxnLst>
                <a:rect l="0" t="0" r="r" b="b"/>
                <a:pathLst>
                  <a:path w="186" h="339">
                    <a:moveTo>
                      <a:pt x="92" y="0"/>
                    </a:moveTo>
                    <a:lnTo>
                      <a:pt x="0" y="339"/>
                    </a:lnTo>
                    <a:lnTo>
                      <a:pt x="186" y="339"/>
                    </a:lnTo>
                    <a:lnTo>
                      <a:pt x="92"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nvGrpSpPr>
              <p:cNvPr id="397" name="Group 396">
                <a:extLst>
                  <a:ext uri="{FF2B5EF4-FFF2-40B4-BE49-F238E27FC236}">
                    <a16:creationId xmlns:a16="http://schemas.microsoft.com/office/drawing/2014/main" id="{A352A740-C66E-41DD-98DC-CA5E9A64713D}"/>
                  </a:ext>
                </a:extLst>
              </p:cNvPr>
              <p:cNvGrpSpPr/>
              <p:nvPr/>
            </p:nvGrpSpPr>
            <p:grpSpPr>
              <a:xfrm>
                <a:off x="11846828" y="6362695"/>
                <a:ext cx="138113" cy="393701"/>
                <a:chOff x="11890430" y="6270624"/>
                <a:chExt cx="138113" cy="393701"/>
              </a:xfrm>
            </p:grpSpPr>
            <p:sp>
              <p:nvSpPr>
                <p:cNvPr id="398" name="Freeform 313">
                  <a:extLst>
                    <a:ext uri="{FF2B5EF4-FFF2-40B4-BE49-F238E27FC236}">
                      <a16:creationId xmlns:a16="http://schemas.microsoft.com/office/drawing/2014/main" id="{493A640E-6525-4096-85F0-EC4A823A1594}"/>
                    </a:ext>
                  </a:extLst>
                </p:cNvPr>
                <p:cNvSpPr>
                  <a:spLocks/>
                </p:cNvSpPr>
                <p:nvPr/>
              </p:nvSpPr>
              <p:spPr bwMode="auto">
                <a:xfrm>
                  <a:off x="11890430" y="64500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399" name="Freeform 314">
                  <a:extLst>
                    <a:ext uri="{FF2B5EF4-FFF2-40B4-BE49-F238E27FC236}">
                      <a16:creationId xmlns:a16="http://schemas.microsoft.com/office/drawing/2014/main" id="{0E49DFA5-2CEC-4D06-81CB-206C4891AFF6}"/>
                    </a:ext>
                  </a:extLst>
                </p:cNvPr>
                <p:cNvSpPr>
                  <a:spLocks/>
                </p:cNvSpPr>
                <p:nvPr/>
              </p:nvSpPr>
              <p:spPr bwMode="auto">
                <a:xfrm>
                  <a:off x="11890430" y="63611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0" name="Freeform 315">
                  <a:extLst>
                    <a:ext uri="{FF2B5EF4-FFF2-40B4-BE49-F238E27FC236}">
                      <a16:creationId xmlns:a16="http://schemas.microsoft.com/office/drawing/2014/main" id="{EFA7A246-1E8E-4DE9-8B74-EF875CCEB838}"/>
                    </a:ext>
                  </a:extLst>
                </p:cNvPr>
                <p:cNvSpPr>
                  <a:spLocks/>
                </p:cNvSpPr>
                <p:nvPr/>
              </p:nvSpPr>
              <p:spPr bwMode="auto">
                <a:xfrm>
                  <a:off x="11890430" y="6270624"/>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pic>
          <p:nvPicPr>
            <p:cNvPr id="394" name="Picture 393">
              <a:extLst>
                <a:ext uri="{FF2B5EF4-FFF2-40B4-BE49-F238E27FC236}">
                  <a16:creationId xmlns:a16="http://schemas.microsoft.com/office/drawing/2014/main" id="{09B0C579-992E-4136-8A09-ED64B82866AB}"/>
                </a:ext>
              </a:extLst>
            </p:cNvPr>
            <p:cNvPicPr>
              <a:picLocks noChangeAspect="1"/>
            </p:cNvPicPr>
            <p:nvPr/>
          </p:nvPicPr>
          <p:blipFill>
            <a:blip r:embed="rId3"/>
            <a:stretch>
              <a:fillRect/>
            </a:stretch>
          </p:blipFill>
          <p:spPr>
            <a:xfrm flipH="1">
              <a:off x="198886" y="6002662"/>
              <a:ext cx="2545576" cy="865498"/>
            </a:xfrm>
            <a:prstGeom prst="rect">
              <a:avLst/>
            </a:prstGeom>
          </p:spPr>
        </p:pic>
      </p:grpSp>
      <p:sp>
        <p:nvSpPr>
          <p:cNvPr id="401" name="Rectangle 400">
            <a:extLst>
              <a:ext uri="{FF2B5EF4-FFF2-40B4-BE49-F238E27FC236}">
                <a16:creationId xmlns:a16="http://schemas.microsoft.com/office/drawing/2014/main" id="{B9D051C2-9D73-495D-A70E-2D415291C8B0}"/>
              </a:ext>
            </a:extLst>
          </p:cNvPr>
          <p:cNvSpPr/>
          <p:nvPr/>
        </p:nvSpPr>
        <p:spPr bwMode="auto">
          <a:xfrm>
            <a:off x="865" y="6748362"/>
            <a:ext cx="12190271" cy="109152"/>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2" name="Text Placeholder 1">
            <a:extLst>
              <a:ext uri="{FF2B5EF4-FFF2-40B4-BE49-F238E27FC236}">
                <a16:creationId xmlns:a16="http://schemas.microsoft.com/office/drawing/2014/main" id="{0F28F105-3A33-4A32-8D2B-42EECDB6C3A2}"/>
              </a:ext>
            </a:extLst>
          </p:cNvPr>
          <p:cNvSpPr txBox="1">
            <a:spLocks/>
          </p:cNvSpPr>
          <p:nvPr/>
        </p:nvSpPr>
        <p:spPr>
          <a:xfrm>
            <a:off x="523938" y="4725380"/>
            <a:ext cx="4862882" cy="1606492"/>
          </a:xfrm>
          <a:prstGeom prst="rect">
            <a:avLst/>
          </a:prstGeom>
          <a:noFill/>
        </p:spPr>
        <p:txBody>
          <a:bodyPr lIns="0" tIns="91427" bIns="91427">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pPr>
            <a:r>
              <a:rPr lang="en-US" sz="1400" u="sng" dirty="0">
                <a:solidFill>
                  <a:srgbClr val="0070C0"/>
                </a:solidFill>
                <a:latin typeface="Segoe UI Semibold" panose="020B0702040204020203" pitchFamily="34" charset="0"/>
                <a:ea typeface="Segoe UI" panose="020B0502040204020203" pitchFamily="34" charset="0"/>
                <a:cs typeface="Segoe UI" panose="020B0502040204020203" pitchFamily="34" charset="0"/>
              </a:rPr>
              <a:t>Goals</a:t>
            </a:r>
            <a:endParaRPr lang="en-US" sz="1400" dirty="0">
              <a:solidFill>
                <a:srgbClr val="0070C0"/>
              </a:solidFill>
              <a:latin typeface="Segoe UI Semibold" panose="020B0702040204020203" pitchFamily="34" charset="0"/>
              <a:ea typeface="Segoe UI" panose="020B0502040204020203" pitchFamily="34" charset="0"/>
              <a:cs typeface="Segoe UI" panose="020B0502040204020203" pitchFamily="34" charset="0"/>
            </a:endParaRP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Start Simple. Add Complexity. No dead-ends.</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Bot adapts to the user, based on context</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Composable and intelligent controls to manage complexity</a:t>
            </a:r>
          </a:p>
        </p:txBody>
      </p:sp>
      <p:grpSp>
        <p:nvGrpSpPr>
          <p:cNvPr id="6" name="Group 5">
            <a:extLst>
              <a:ext uri="{FF2B5EF4-FFF2-40B4-BE49-F238E27FC236}">
                <a16:creationId xmlns:a16="http://schemas.microsoft.com/office/drawing/2014/main" id="{7916F098-F32A-40D9-AED0-7C0E90AC46B1}"/>
              </a:ext>
            </a:extLst>
          </p:cNvPr>
          <p:cNvGrpSpPr/>
          <p:nvPr/>
        </p:nvGrpSpPr>
        <p:grpSpPr>
          <a:xfrm>
            <a:off x="8377312" y="1532070"/>
            <a:ext cx="651687" cy="284801"/>
            <a:chOff x="6934945" y="1531801"/>
            <a:chExt cx="651780" cy="284842"/>
          </a:xfrm>
        </p:grpSpPr>
        <p:grpSp>
          <p:nvGrpSpPr>
            <p:cNvPr id="403" name="Group 25">
              <a:extLst>
                <a:ext uri="{FF2B5EF4-FFF2-40B4-BE49-F238E27FC236}">
                  <a16:creationId xmlns:a16="http://schemas.microsoft.com/office/drawing/2014/main" id="{1198F0CE-024A-41F2-9B0A-0F97707FECB8}"/>
                </a:ext>
              </a:extLst>
            </p:cNvPr>
            <p:cNvGrpSpPr>
              <a:grpSpLocks noChangeAspect="1"/>
            </p:cNvGrpSpPr>
            <p:nvPr/>
          </p:nvGrpSpPr>
          <p:grpSpPr bwMode="auto">
            <a:xfrm>
              <a:off x="7325484" y="1531801"/>
              <a:ext cx="176703" cy="176057"/>
              <a:chOff x="3594" y="922"/>
              <a:chExt cx="547" cy="545"/>
            </a:xfrm>
          </p:grpSpPr>
          <p:sp>
            <p:nvSpPr>
              <p:cNvPr id="405" name="Freeform 26">
                <a:extLst>
                  <a:ext uri="{FF2B5EF4-FFF2-40B4-BE49-F238E27FC236}">
                    <a16:creationId xmlns:a16="http://schemas.microsoft.com/office/drawing/2014/main" id="{7E5A060C-940D-454F-8CB5-5ABE94D969B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06" name="Freeform 27">
                <a:extLst>
                  <a:ext uri="{FF2B5EF4-FFF2-40B4-BE49-F238E27FC236}">
                    <a16:creationId xmlns:a16="http://schemas.microsoft.com/office/drawing/2014/main" id="{79D78DCD-BD79-400B-BAC3-8BB552CC2D9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07" name="Group 25">
              <a:extLst>
                <a:ext uri="{FF2B5EF4-FFF2-40B4-BE49-F238E27FC236}">
                  <a16:creationId xmlns:a16="http://schemas.microsoft.com/office/drawing/2014/main" id="{54DE43D5-023A-4238-AA87-C8B3B3540685}"/>
                </a:ext>
              </a:extLst>
            </p:cNvPr>
            <p:cNvGrpSpPr>
              <a:grpSpLocks noChangeAspect="1"/>
            </p:cNvGrpSpPr>
            <p:nvPr/>
          </p:nvGrpSpPr>
          <p:grpSpPr bwMode="auto">
            <a:xfrm>
              <a:off x="7211251" y="1633700"/>
              <a:ext cx="132718" cy="132233"/>
              <a:chOff x="3594" y="922"/>
              <a:chExt cx="547" cy="545"/>
            </a:xfrm>
          </p:grpSpPr>
          <p:sp>
            <p:nvSpPr>
              <p:cNvPr id="409" name="Freeform 26">
                <a:extLst>
                  <a:ext uri="{FF2B5EF4-FFF2-40B4-BE49-F238E27FC236}">
                    <a16:creationId xmlns:a16="http://schemas.microsoft.com/office/drawing/2014/main" id="{B5FDD05D-EEC9-483E-8FEA-C622151CE37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10" name="Freeform 27">
                <a:extLst>
                  <a:ext uri="{FF2B5EF4-FFF2-40B4-BE49-F238E27FC236}">
                    <a16:creationId xmlns:a16="http://schemas.microsoft.com/office/drawing/2014/main" id="{BCDEDA0F-2DDF-43C5-B7B2-D2174FD4909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1" name="Group 25">
              <a:extLst>
                <a:ext uri="{FF2B5EF4-FFF2-40B4-BE49-F238E27FC236}">
                  <a16:creationId xmlns:a16="http://schemas.microsoft.com/office/drawing/2014/main" id="{91E04310-4479-487D-B76E-D1D47825DF94}"/>
                </a:ext>
              </a:extLst>
            </p:cNvPr>
            <p:cNvGrpSpPr>
              <a:grpSpLocks noChangeAspect="1"/>
            </p:cNvGrpSpPr>
            <p:nvPr/>
          </p:nvGrpSpPr>
          <p:grpSpPr bwMode="auto">
            <a:xfrm>
              <a:off x="7338957" y="1722165"/>
              <a:ext cx="87913" cy="87592"/>
              <a:chOff x="3594" y="922"/>
              <a:chExt cx="547" cy="545"/>
            </a:xfrm>
          </p:grpSpPr>
          <p:sp>
            <p:nvSpPr>
              <p:cNvPr id="413" name="Freeform 26">
                <a:extLst>
                  <a:ext uri="{FF2B5EF4-FFF2-40B4-BE49-F238E27FC236}">
                    <a16:creationId xmlns:a16="http://schemas.microsoft.com/office/drawing/2014/main" id="{9AD1201B-CB19-4D5D-8677-FD69B22E7B4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14" name="Freeform 27">
                <a:extLst>
                  <a:ext uri="{FF2B5EF4-FFF2-40B4-BE49-F238E27FC236}">
                    <a16:creationId xmlns:a16="http://schemas.microsoft.com/office/drawing/2014/main" id="{857F0FE7-7261-46C7-BC9E-B40889DAA969}"/>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6" name="Group 25">
              <a:extLst>
                <a:ext uri="{FF2B5EF4-FFF2-40B4-BE49-F238E27FC236}">
                  <a16:creationId xmlns:a16="http://schemas.microsoft.com/office/drawing/2014/main" id="{605D473B-08B1-461E-AFAB-B5F839DC6B44}"/>
                </a:ext>
              </a:extLst>
            </p:cNvPr>
            <p:cNvGrpSpPr>
              <a:grpSpLocks noChangeAspect="1"/>
            </p:cNvGrpSpPr>
            <p:nvPr/>
          </p:nvGrpSpPr>
          <p:grpSpPr bwMode="auto">
            <a:xfrm rot="18045340" flipH="1">
              <a:off x="6934622" y="1602706"/>
              <a:ext cx="176703" cy="176057"/>
              <a:chOff x="3594" y="922"/>
              <a:chExt cx="547" cy="545"/>
            </a:xfrm>
          </p:grpSpPr>
          <p:sp>
            <p:nvSpPr>
              <p:cNvPr id="423" name="Freeform 26">
                <a:extLst>
                  <a:ext uri="{FF2B5EF4-FFF2-40B4-BE49-F238E27FC236}">
                    <a16:creationId xmlns:a16="http://schemas.microsoft.com/office/drawing/2014/main" id="{A2052BAE-D780-4172-95F7-65EA0C8156C4}"/>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4" name="Freeform 27">
                <a:extLst>
                  <a:ext uri="{FF2B5EF4-FFF2-40B4-BE49-F238E27FC236}">
                    <a16:creationId xmlns:a16="http://schemas.microsoft.com/office/drawing/2014/main" id="{503712B8-3589-4F24-8775-D2EBA04B39A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7" name="Group 25">
              <a:extLst>
                <a:ext uri="{FF2B5EF4-FFF2-40B4-BE49-F238E27FC236}">
                  <a16:creationId xmlns:a16="http://schemas.microsoft.com/office/drawing/2014/main" id="{1D76E7BC-9AC0-4B48-B9B2-069FA834CB38}"/>
                </a:ext>
              </a:extLst>
            </p:cNvPr>
            <p:cNvGrpSpPr>
              <a:grpSpLocks noChangeAspect="1"/>
            </p:cNvGrpSpPr>
            <p:nvPr/>
          </p:nvGrpSpPr>
          <p:grpSpPr bwMode="auto">
            <a:xfrm rot="18045340" flipH="1">
              <a:off x="7095014" y="1548456"/>
              <a:ext cx="132718" cy="132233"/>
              <a:chOff x="3594" y="922"/>
              <a:chExt cx="547" cy="545"/>
            </a:xfrm>
          </p:grpSpPr>
          <p:sp>
            <p:nvSpPr>
              <p:cNvPr id="421" name="Freeform 26">
                <a:extLst>
                  <a:ext uri="{FF2B5EF4-FFF2-40B4-BE49-F238E27FC236}">
                    <a16:creationId xmlns:a16="http://schemas.microsoft.com/office/drawing/2014/main" id="{E3357B23-A2B3-4D0B-89A0-0EA16EF72E6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2" name="Freeform 27">
                <a:extLst>
                  <a:ext uri="{FF2B5EF4-FFF2-40B4-BE49-F238E27FC236}">
                    <a16:creationId xmlns:a16="http://schemas.microsoft.com/office/drawing/2014/main" id="{23339073-722D-4FE7-B207-6C1D95E48CED}"/>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8" name="Group 25">
              <a:extLst>
                <a:ext uri="{FF2B5EF4-FFF2-40B4-BE49-F238E27FC236}">
                  <a16:creationId xmlns:a16="http://schemas.microsoft.com/office/drawing/2014/main" id="{B937F1DF-A978-407E-A9C8-16E726BEE87D}"/>
                </a:ext>
              </a:extLst>
            </p:cNvPr>
            <p:cNvGrpSpPr>
              <a:grpSpLocks noChangeAspect="1"/>
            </p:cNvGrpSpPr>
            <p:nvPr/>
          </p:nvGrpSpPr>
          <p:grpSpPr bwMode="auto">
            <a:xfrm rot="18045340" flipH="1">
              <a:off x="7120409" y="1695095"/>
              <a:ext cx="87913" cy="87592"/>
              <a:chOff x="3594" y="922"/>
              <a:chExt cx="547" cy="545"/>
            </a:xfrm>
          </p:grpSpPr>
          <p:sp>
            <p:nvSpPr>
              <p:cNvPr id="419" name="Freeform 26">
                <a:extLst>
                  <a:ext uri="{FF2B5EF4-FFF2-40B4-BE49-F238E27FC236}">
                    <a16:creationId xmlns:a16="http://schemas.microsoft.com/office/drawing/2014/main" id="{890120A7-169C-4739-B9F1-7DEB27794A7A}"/>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0" name="Freeform 27">
                <a:extLst>
                  <a:ext uri="{FF2B5EF4-FFF2-40B4-BE49-F238E27FC236}">
                    <a16:creationId xmlns:a16="http://schemas.microsoft.com/office/drawing/2014/main" id="{8164F4ED-EFCF-401A-AE98-A9A9AACB7ED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25" name="Group 25">
              <a:extLst>
                <a:ext uri="{FF2B5EF4-FFF2-40B4-BE49-F238E27FC236}">
                  <a16:creationId xmlns:a16="http://schemas.microsoft.com/office/drawing/2014/main" id="{B35A963D-B161-443C-BBD8-278EE7009AC9}"/>
                </a:ext>
              </a:extLst>
            </p:cNvPr>
            <p:cNvGrpSpPr>
              <a:grpSpLocks noChangeAspect="1"/>
            </p:cNvGrpSpPr>
            <p:nvPr/>
          </p:nvGrpSpPr>
          <p:grpSpPr bwMode="auto">
            <a:xfrm>
              <a:off x="7454007" y="1684410"/>
              <a:ext cx="132718" cy="132233"/>
              <a:chOff x="3594" y="922"/>
              <a:chExt cx="547" cy="545"/>
            </a:xfrm>
          </p:grpSpPr>
          <p:sp>
            <p:nvSpPr>
              <p:cNvPr id="426" name="Freeform 26">
                <a:extLst>
                  <a:ext uri="{FF2B5EF4-FFF2-40B4-BE49-F238E27FC236}">
                    <a16:creationId xmlns:a16="http://schemas.microsoft.com/office/drawing/2014/main" id="{23CA5CDF-D072-4925-9A5B-D92C7B28FAD9}"/>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7" name="Freeform 27">
                <a:extLst>
                  <a:ext uri="{FF2B5EF4-FFF2-40B4-BE49-F238E27FC236}">
                    <a16:creationId xmlns:a16="http://schemas.microsoft.com/office/drawing/2014/main" id="{D9ECBA86-4A21-440F-8F18-ACCF464AD196}"/>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sp>
        <p:nvSpPr>
          <p:cNvPr id="428" name="Rectangle 427">
            <a:extLst>
              <a:ext uri="{FF2B5EF4-FFF2-40B4-BE49-F238E27FC236}">
                <a16:creationId xmlns:a16="http://schemas.microsoft.com/office/drawing/2014/main" id="{D5ACEAA9-9CC2-4EC2-9B43-CB28B8FD20C2}"/>
              </a:ext>
            </a:extLst>
          </p:cNvPr>
          <p:cNvSpPr>
            <a:spLocks noChangeArrowheads="1"/>
          </p:cNvSpPr>
          <p:nvPr/>
        </p:nvSpPr>
        <p:spPr bwMode="auto">
          <a:xfrm>
            <a:off x="8260453" y="2988428"/>
            <a:ext cx="882117" cy="380511"/>
          </a:xfrm>
          <a:prstGeom prst="rect">
            <a:avLst/>
          </a:prstGeom>
          <a:noFill/>
          <a:ln>
            <a:noFill/>
          </a:ln>
        </p:spPr>
        <p:txBody>
          <a:bodyPr spcFirstLastPara="1" vert="horz" wrap="none" lIns="0" tIns="0" rIns="0" bIns="0" numCol="1" anchor="ctr" anchorCtr="0" compatLnSpc="1">
            <a:prstTxWarp prst="textArchUp">
              <a:avLst>
                <a:gd name="adj" fmla="val 11375144"/>
              </a:avLst>
            </a:prstTxWarp>
            <a:spAutoFit/>
          </a:bodyPr>
          <a:lstStyle/>
          <a:p>
            <a:pPr algn="ctr" defTabSz="914225"/>
            <a:r>
              <a:rPr lang="en-US" sz="1100" b="1" dirty="0">
                <a:solidFill>
                  <a:srgbClr val="EAEAEA">
                    <a:lumMod val="25000"/>
                  </a:srgbClr>
                </a:solidFill>
                <a:latin typeface="Segoe UI" panose="020B0502040204020203" pitchFamily="34" charset="0"/>
                <a:ea typeface="Segoe UI" panose="020B0502040204020203" pitchFamily="34" charset="0"/>
                <a:cs typeface="Segoe UI" panose="020B0502040204020203" pitchFamily="34" charset="0"/>
              </a:rPr>
              <a:t>BOT BUILDER</a:t>
            </a:r>
          </a:p>
        </p:txBody>
      </p:sp>
      <p:pic>
        <p:nvPicPr>
          <p:cNvPr id="429" name="Picture 428" descr="bot-framework-default-7.png">
            <a:extLst>
              <a:ext uri="{FF2B5EF4-FFF2-40B4-BE49-F238E27FC236}">
                <a16:creationId xmlns:a16="http://schemas.microsoft.com/office/drawing/2014/main" id="{C3F5523D-50DE-44C6-9273-06E189C1D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9267" y="3136030"/>
            <a:ext cx="450507" cy="450508"/>
          </a:xfrm>
          <a:prstGeom prst="ellipse">
            <a:avLst/>
          </a:prstGeom>
        </p:spPr>
      </p:pic>
      <p:sp>
        <p:nvSpPr>
          <p:cNvPr id="431" name="Rectangle 430">
            <a:extLst>
              <a:ext uri="{FF2B5EF4-FFF2-40B4-BE49-F238E27FC236}">
                <a16:creationId xmlns:a16="http://schemas.microsoft.com/office/drawing/2014/main" id="{F5D15ADC-5AEE-4D5D-8763-FDC3A65E9398}"/>
              </a:ext>
            </a:extLst>
          </p:cNvPr>
          <p:cNvSpPr>
            <a:spLocks noChangeArrowheads="1"/>
          </p:cNvSpPr>
          <p:nvPr/>
        </p:nvSpPr>
        <p:spPr bwMode="auto">
          <a:xfrm>
            <a:off x="8179867" y="3826965"/>
            <a:ext cx="1076363" cy="195339"/>
          </a:xfrm>
          <a:prstGeom prst="rect">
            <a:avLst/>
          </a:prstGeom>
          <a:noFill/>
          <a:ln>
            <a:noFill/>
          </a:ln>
        </p:spPr>
        <p:txBody>
          <a:bodyPr vert="horz" wrap="square" lIns="0" tIns="0" rIns="0" bIns="0" numCol="1" anchor="ctr" anchorCtr="0" compatLnSpc="1">
            <a:prstTxWarp prst="textNoShape">
              <a:avLst/>
            </a:prstTxWarp>
          </a:bodyPr>
          <a:lstStyle/>
          <a:p>
            <a:pPr algn="ctr" defTabSz="914225"/>
            <a:r>
              <a:rPr lang="en-US" sz="1100" b="1" dirty="0">
                <a:solidFill>
                  <a:srgbClr val="EAEAEA">
                    <a:lumMod val="25000"/>
                  </a:srgbClr>
                </a:solidFill>
                <a:latin typeface="Segoe UI" panose="020B0502040204020203" pitchFamily="34" charset="0"/>
                <a:ea typeface="Segoe UI" panose="020B0502040204020203" pitchFamily="34" charset="0"/>
                <a:cs typeface="Segoe UI" panose="020B0502040204020203" pitchFamily="34" charset="0"/>
              </a:rPr>
              <a:t>Bot Controls</a:t>
            </a:r>
          </a:p>
        </p:txBody>
      </p:sp>
      <p:cxnSp>
        <p:nvCxnSpPr>
          <p:cNvPr id="432" name="Straight Arrow Connector 431">
            <a:extLst>
              <a:ext uri="{FF2B5EF4-FFF2-40B4-BE49-F238E27FC236}">
                <a16:creationId xmlns:a16="http://schemas.microsoft.com/office/drawing/2014/main" id="{3FA879F6-D1B0-4C7C-9A7A-C292AF185557}"/>
              </a:ext>
            </a:extLst>
          </p:cNvPr>
          <p:cNvCxnSpPr>
            <a:cxnSpLocks/>
          </p:cNvCxnSpPr>
          <p:nvPr/>
        </p:nvCxnSpPr>
        <p:spPr>
          <a:xfrm>
            <a:off x="8721631" y="3692492"/>
            <a:ext cx="0" cy="182854"/>
          </a:xfrm>
          <a:prstGeom prst="straightConnector1">
            <a:avLst/>
          </a:prstGeom>
          <a:noFill/>
          <a:ln w="6350" cap="flat">
            <a:solidFill>
              <a:schemeClr val="bg1"/>
            </a:solidFill>
            <a:prstDash val="solid"/>
            <a:miter lim="800000"/>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cxnSp>
      <p:grpSp>
        <p:nvGrpSpPr>
          <p:cNvPr id="433" name="Group 432">
            <a:extLst>
              <a:ext uri="{FF2B5EF4-FFF2-40B4-BE49-F238E27FC236}">
                <a16:creationId xmlns:a16="http://schemas.microsoft.com/office/drawing/2014/main" id="{42F2531A-B02D-46AC-A244-EAF54F90B6F4}"/>
              </a:ext>
            </a:extLst>
          </p:cNvPr>
          <p:cNvGrpSpPr/>
          <p:nvPr/>
        </p:nvGrpSpPr>
        <p:grpSpPr>
          <a:xfrm>
            <a:off x="9102514" y="4417033"/>
            <a:ext cx="1890579" cy="1301762"/>
            <a:chOff x="13855907" y="5335422"/>
            <a:chExt cx="2249274" cy="1548743"/>
          </a:xfrm>
        </p:grpSpPr>
        <p:grpSp>
          <p:nvGrpSpPr>
            <p:cNvPr id="434" name="Group 433">
              <a:extLst>
                <a:ext uri="{FF2B5EF4-FFF2-40B4-BE49-F238E27FC236}">
                  <a16:creationId xmlns:a16="http://schemas.microsoft.com/office/drawing/2014/main" id="{429D81E5-E375-4C26-9F82-9741EF5EE6AF}"/>
                </a:ext>
              </a:extLst>
            </p:cNvPr>
            <p:cNvGrpSpPr/>
            <p:nvPr/>
          </p:nvGrpSpPr>
          <p:grpSpPr>
            <a:xfrm rot="882817">
              <a:off x="15288912" y="5901469"/>
              <a:ext cx="400329" cy="611676"/>
              <a:chOff x="5245434" y="3612522"/>
              <a:chExt cx="228908" cy="349756"/>
            </a:xfrm>
          </p:grpSpPr>
          <p:sp>
            <p:nvSpPr>
              <p:cNvPr id="483" name="Freeform 448">
                <a:extLst>
                  <a:ext uri="{FF2B5EF4-FFF2-40B4-BE49-F238E27FC236}">
                    <a16:creationId xmlns:a16="http://schemas.microsoft.com/office/drawing/2014/main" id="{B1068C72-9805-499E-BD8F-CDAE5CDAC910}"/>
                  </a:ext>
                </a:extLst>
              </p:cNvPr>
              <p:cNvSpPr>
                <a:spLocks/>
              </p:cNvSpPr>
              <p:nvPr/>
            </p:nvSpPr>
            <p:spPr bwMode="auto">
              <a:xfrm rot="10800000">
                <a:off x="5245434" y="3612523"/>
                <a:ext cx="100475" cy="349755"/>
              </a:xfrm>
              <a:custGeom>
                <a:avLst/>
                <a:gdLst>
                  <a:gd name="T0" fmla="*/ 29 w 36"/>
                  <a:gd name="T1" fmla="*/ 0 h 126"/>
                  <a:gd name="T2" fmla="*/ 22 w 36"/>
                  <a:gd name="T3" fmla="*/ 7 h 126"/>
                  <a:gd name="T4" fmla="*/ 0 w 36"/>
                  <a:gd name="T5" fmla="*/ 126 h 126"/>
                  <a:gd name="T6" fmla="*/ 15 w 36"/>
                  <a:gd name="T7" fmla="*/ 126 h 126"/>
                  <a:gd name="T8" fmla="*/ 36 w 36"/>
                  <a:gd name="T9" fmla="*/ 7 h 126"/>
                  <a:gd name="T10" fmla="*/ 29 w 36"/>
                  <a:gd name="T11" fmla="*/ 0 h 126"/>
                </a:gdLst>
                <a:ahLst/>
                <a:cxnLst>
                  <a:cxn ang="0">
                    <a:pos x="T0" y="T1"/>
                  </a:cxn>
                  <a:cxn ang="0">
                    <a:pos x="T2" y="T3"/>
                  </a:cxn>
                  <a:cxn ang="0">
                    <a:pos x="T4" y="T5"/>
                  </a:cxn>
                  <a:cxn ang="0">
                    <a:pos x="T6" y="T7"/>
                  </a:cxn>
                  <a:cxn ang="0">
                    <a:pos x="T8" y="T9"/>
                  </a:cxn>
                  <a:cxn ang="0">
                    <a:pos x="T10" y="T11"/>
                  </a:cxn>
                </a:cxnLst>
                <a:rect l="0" t="0" r="r" b="b"/>
                <a:pathLst>
                  <a:path w="36" h="126">
                    <a:moveTo>
                      <a:pt x="29" y="0"/>
                    </a:moveTo>
                    <a:cubicBezTo>
                      <a:pt x="25" y="0"/>
                      <a:pt x="22" y="3"/>
                      <a:pt x="22" y="7"/>
                    </a:cubicBezTo>
                    <a:cubicBezTo>
                      <a:pt x="22" y="71"/>
                      <a:pt x="10" y="102"/>
                      <a:pt x="0" y="126"/>
                    </a:cubicBezTo>
                    <a:cubicBezTo>
                      <a:pt x="15" y="126"/>
                      <a:pt x="15" y="126"/>
                      <a:pt x="15" y="126"/>
                    </a:cubicBezTo>
                    <a:cubicBezTo>
                      <a:pt x="25" y="101"/>
                      <a:pt x="36" y="69"/>
                      <a:pt x="36" y="7"/>
                    </a:cubicBezTo>
                    <a:cubicBezTo>
                      <a:pt x="36" y="3"/>
                      <a:pt x="33" y="0"/>
                      <a:pt x="29"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84" name="Freeform 450">
                <a:extLst>
                  <a:ext uri="{FF2B5EF4-FFF2-40B4-BE49-F238E27FC236}">
                    <a16:creationId xmlns:a16="http://schemas.microsoft.com/office/drawing/2014/main" id="{1C3BE60C-EF6A-46D0-A16C-5152D59AA7E2}"/>
                  </a:ext>
                </a:extLst>
              </p:cNvPr>
              <p:cNvSpPr>
                <a:spLocks/>
              </p:cNvSpPr>
              <p:nvPr/>
            </p:nvSpPr>
            <p:spPr bwMode="auto">
              <a:xfrm rot="10800000">
                <a:off x="5373867" y="3612522"/>
                <a:ext cx="100475" cy="349755"/>
              </a:xfrm>
              <a:custGeom>
                <a:avLst/>
                <a:gdLst>
                  <a:gd name="T0" fmla="*/ 14 w 36"/>
                  <a:gd name="T1" fmla="*/ 7 h 126"/>
                  <a:gd name="T2" fmla="*/ 7 w 36"/>
                  <a:gd name="T3" fmla="*/ 0 h 126"/>
                  <a:gd name="T4" fmla="*/ 0 w 36"/>
                  <a:gd name="T5" fmla="*/ 7 h 126"/>
                  <a:gd name="T6" fmla="*/ 20 w 36"/>
                  <a:gd name="T7" fmla="*/ 126 h 126"/>
                  <a:gd name="T8" fmla="*/ 36 w 36"/>
                  <a:gd name="T9" fmla="*/ 126 h 126"/>
                  <a:gd name="T10" fmla="*/ 14 w 36"/>
                  <a:gd name="T11" fmla="*/ 7 h 126"/>
                </a:gdLst>
                <a:ahLst/>
                <a:cxnLst>
                  <a:cxn ang="0">
                    <a:pos x="T0" y="T1"/>
                  </a:cxn>
                  <a:cxn ang="0">
                    <a:pos x="T2" y="T3"/>
                  </a:cxn>
                  <a:cxn ang="0">
                    <a:pos x="T4" y="T5"/>
                  </a:cxn>
                  <a:cxn ang="0">
                    <a:pos x="T6" y="T7"/>
                  </a:cxn>
                  <a:cxn ang="0">
                    <a:pos x="T8" y="T9"/>
                  </a:cxn>
                  <a:cxn ang="0">
                    <a:pos x="T10" y="T11"/>
                  </a:cxn>
                </a:cxnLst>
                <a:rect l="0" t="0" r="r" b="b"/>
                <a:pathLst>
                  <a:path w="36" h="126">
                    <a:moveTo>
                      <a:pt x="14" y="7"/>
                    </a:moveTo>
                    <a:cubicBezTo>
                      <a:pt x="14" y="3"/>
                      <a:pt x="11" y="0"/>
                      <a:pt x="7" y="0"/>
                    </a:cubicBezTo>
                    <a:cubicBezTo>
                      <a:pt x="3" y="0"/>
                      <a:pt x="0" y="3"/>
                      <a:pt x="0" y="7"/>
                    </a:cubicBezTo>
                    <a:cubicBezTo>
                      <a:pt x="0" y="69"/>
                      <a:pt x="11" y="101"/>
                      <a:pt x="20" y="126"/>
                    </a:cubicBezTo>
                    <a:cubicBezTo>
                      <a:pt x="36" y="126"/>
                      <a:pt x="36" y="126"/>
                      <a:pt x="36" y="126"/>
                    </a:cubicBezTo>
                    <a:cubicBezTo>
                      <a:pt x="26" y="102"/>
                      <a:pt x="14" y="71"/>
                      <a:pt x="14" y="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35" name="Freeform 8">
              <a:extLst>
                <a:ext uri="{FF2B5EF4-FFF2-40B4-BE49-F238E27FC236}">
                  <a16:creationId xmlns:a16="http://schemas.microsoft.com/office/drawing/2014/main" id="{A43F77D7-4421-418F-A145-BFA55EE03A4C}"/>
                </a:ext>
              </a:extLst>
            </p:cNvPr>
            <p:cNvSpPr>
              <a:spLocks/>
            </p:cNvSpPr>
            <p:nvPr/>
          </p:nvSpPr>
          <p:spPr bwMode="auto">
            <a:xfrm>
              <a:off x="14026304" y="5335422"/>
              <a:ext cx="2078877" cy="1548743"/>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E9AD1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nvGrpSpPr>
            <p:cNvPr id="436" name="Group 435">
              <a:extLst>
                <a:ext uri="{FF2B5EF4-FFF2-40B4-BE49-F238E27FC236}">
                  <a16:creationId xmlns:a16="http://schemas.microsoft.com/office/drawing/2014/main" id="{C694EB17-EE70-45F1-AA27-036FB8A67C29}"/>
                </a:ext>
              </a:extLst>
            </p:cNvPr>
            <p:cNvGrpSpPr/>
            <p:nvPr/>
          </p:nvGrpSpPr>
          <p:grpSpPr>
            <a:xfrm rot="19998836">
              <a:off x="15044117" y="5496766"/>
              <a:ext cx="315988" cy="828108"/>
              <a:chOff x="4991782" y="3747966"/>
              <a:chExt cx="184150" cy="482600"/>
            </a:xfrm>
          </p:grpSpPr>
          <p:sp>
            <p:nvSpPr>
              <p:cNvPr id="481" name="Freeform 9">
                <a:extLst>
                  <a:ext uri="{FF2B5EF4-FFF2-40B4-BE49-F238E27FC236}">
                    <a16:creationId xmlns:a16="http://schemas.microsoft.com/office/drawing/2014/main" id="{FCC494B1-9DD2-4B4C-B708-67D864B0F6ED}"/>
                  </a:ext>
                </a:extLst>
              </p:cNvPr>
              <p:cNvSpPr>
                <a:spLocks/>
              </p:cNvSpPr>
              <p:nvPr/>
            </p:nvSpPr>
            <p:spPr bwMode="auto">
              <a:xfrm>
                <a:off x="4991782" y="3747966"/>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82" name="Freeform 10">
                <a:extLst>
                  <a:ext uri="{FF2B5EF4-FFF2-40B4-BE49-F238E27FC236}">
                    <a16:creationId xmlns:a16="http://schemas.microsoft.com/office/drawing/2014/main" id="{AE9A5B18-649F-43BF-8A69-8B65120CBFB7}"/>
                  </a:ext>
                </a:extLst>
              </p:cNvPr>
              <p:cNvSpPr>
                <a:spLocks/>
              </p:cNvSpPr>
              <p:nvPr/>
            </p:nvSpPr>
            <p:spPr bwMode="auto">
              <a:xfrm>
                <a:off x="5014007" y="3749553"/>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grpSp>
          <p:nvGrpSpPr>
            <p:cNvPr id="437" name="Group 436">
              <a:extLst>
                <a:ext uri="{FF2B5EF4-FFF2-40B4-BE49-F238E27FC236}">
                  <a16:creationId xmlns:a16="http://schemas.microsoft.com/office/drawing/2014/main" id="{E4C52C0E-B04F-4A68-8811-CC9862E96872}"/>
                </a:ext>
              </a:extLst>
            </p:cNvPr>
            <p:cNvGrpSpPr/>
            <p:nvPr/>
          </p:nvGrpSpPr>
          <p:grpSpPr>
            <a:xfrm rot="19998836">
              <a:off x="14288521" y="5500162"/>
              <a:ext cx="447206" cy="710994"/>
              <a:chOff x="4057068" y="3320197"/>
              <a:chExt cx="990622" cy="1574948"/>
            </a:xfrm>
          </p:grpSpPr>
          <p:grpSp>
            <p:nvGrpSpPr>
              <p:cNvPr id="460" name="Group 459">
                <a:extLst>
                  <a:ext uri="{FF2B5EF4-FFF2-40B4-BE49-F238E27FC236}">
                    <a16:creationId xmlns:a16="http://schemas.microsoft.com/office/drawing/2014/main" id="{7AADEAB6-A0BB-47C0-ABE4-242993FB5FAA}"/>
                  </a:ext>
                </a:extLst>
              </p:cNvPr>
              <p:cNvGrpSpPr/>
              <p:nvPr/>
            </p:nvGrpSpPr>
            <p:grpSpPr>
              <a:xfrm>
                <a:off x="4057068" y="3320197"/>
                <a:ext cx="990622" cy="1574948"/>
                <a:chOff x="4057068" y="3320197"/>
                <a:chExt cx="990622" cy="1574948"/>
              </a:xfrm>
            </p:grpSpPr>
            <p:sp>
              <p:nvSpPr>
                <p:cNvPr id="463" name="Freeform 11">
                  <a:extLst>
                    <a:ext uri="{FF2B5EF4-FFF2-40B4-BE49-F238E27FC236}">
                      <a16:creationId xmlns:a16="http://schemas.microsoft.com/office/drawing/2014/main" id="{53653CED-650F-4616-90A0-25FF7015EF09}"/>
                    </a:ext>
                  </a:extLst>
                </p:cNvPr>
                <p:cNvSpPr>
                  <a:spLocks/>
                </p:cNvSpPr>
                <p:nvPr/>
              </p:nvSpPr>
              <p:spPr bwMode="auto">
                <a:xfrm>
                  <a:off x="4057068" y="3320197"/>
                  <a:ext cx="990622" cy="1036272"/>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72" name="Freeform 12">
                  <a:extLst>
                    <a:ext uri="{FF2B5EF4-FFF2-40B4-BE49-F238E27FC236}">
                      <a16:creationId xmlns:a16="http://schemas.microsoft.com/office/drawing/2014/main" id="{28076AB0-4DB5-4D19-8743-39524794621D}"/>
                    </a:ext>
                  </a:extLst>
                </p:cNvPr>
                <p:cNvSpPr>
                  <a:spLocks/>
                </p:cNvSpPr>
                <p:nvPr/>
              </p:nvSpPr>
              <p:spPr bwMode="auto">
                <a:xfrm>
                  <a:off x="4449664" y="3890829"/>
                  <a:ext cx="483897" cy="1004316"/>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73" name="Freeform 13">
                  <a:extLst>
                    <a:ext uri="{FF2B5EF4-FFF2-40B4-BE49-F238E27FC236}">
                      <a16:creationId xmlns:a16="http://schemas.microsoft.com/office/drawing/2014/main" id="{372A53AB-26A1-4F5B-BE3A-D9EAE317AC90}"/>
                    </a:ext>
                  </a:extLst>
                </p:cNvPr>
                <p:cNvSpPr>
                  <a:spLocks/>
                </p:cNvSpPr>
                <p:nvPr/>
              </p:nvSpPr>
              <p:spPr bwMode="auto">
                <a:xfrm>
                  <a:off x="4449664" y="3936480"/>
                  <a:ext cx="287601" cy="95866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61" name="Freeform 14">
                <a:extLst>
                  <a:ext uri="{FF2B5EF4-FFF2-40B4-BE49-F238E27FC236}">
                    <a16:creationId xmlns:a16="http://schemas.microsoft.com/office/drawing/2014/main" id="{32A6B787-5E6B-4513-8F20-8E55B915CE19}"/>
                  </a:ext>
                </a:extLst>
              </p:cNvPr>
              <p:cNvSpPr>
                <a:spLocks/>
              </p:cNvSpPr>
              <p:nvPr/>
            </p:nvSpPr>
            <p:spPr bwMode="auto">
              <a:xfrm>
                <a:off x="4057068" y="3470843"/>
                <a:ext cx="150649" cy="269341"/>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62" name="Freeform 15">
                <a:extLst>
                  <a:ext uri="{FF2B5EF4-FFF2-40B4-BE49-F238E27FC236}">
                    <a16:creationId xmlns:a16="http://schemas.microsoft.com/office/drawing/2014/main" id="{65BEEA93-0C12-424C-8404-0194F432E7D1}"/>
                  </a:ext>
                </a:extLst>
              </p:cNvPr>
              <p:cNvSpPr>
                <a:spLocks/>
              </p:cNvSpPr>
              <p:nvPr/>
            </p:nvSpPr>
            <p:spPr bwMode="auto">
              <a:xfrm>
                <a:off x="4454231" y="3667142"/>
                <a:ext cx="100432" cy="269341"/>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38" name="Rectangle 18">
              <a:extLst>
                <a:ext uri="{FF2B5EF4-FFF2-40B4-BE49-F238E27FC236}">
                  <a16:creationId xmlns:a16="http://schemas.microsoft.com/office/drawing/2014/main" id="{E2D9CA0A-2D91-41A3-A09D-73EC092070CA}"/>
                </a:ext>
              </a:extLst>
            </p:cNvPr>
            <p:cNvSpPr>
              <a:spLocks noChangeArrowheads="1"/>
            </p:cNvSpPr>
            <p:nvPr/>
          </p:nvSpPr>
          <p:spPr bwMode="auto">
            <a:xfrm>
              <a:off x="14075531" y="5948860"/>
              <a:ext cx="2029650" cy="935305"/>
            </a:xfrm>
            <a:prstGeom prst="rect">
              <a:avLst/>
            </a:prstGeom>
            <a:solidFill>
              <a:srgbClr val="FFB90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39" name="Freeform 20">
              <a:extLst>
                <a:ext uri="{FF2B5EF4-FFF2-40B4-BE49-F238E27FC236}">
                  <a16:creationId xmlns:a16="http://schemas.microsoft.com/office/drawing/2014/main" id="{1E14BAA4-25EC-48EB-9448-717D97FA49BA}"/>
                </a:ext>
              </a:extLst>
            </p:cNvPr>
            <p:cNvSpPr>
              <a:spLocks/>
            </p:cNvSpPr>
            <p:nvPr/>
          </p:nvSpPr>
          <p:spPr bwMode="auto">
            <a:xfrm>
              <a:off x="14245931" y="6834938"/>
              <a:ext cx="1859250" cy="49227"/>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C78E0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nvGrpSpPr>
            <p:cNvPr id="440" name="Group 439">
              <a:extLst>
                <a:ext uri="{FF2B5EF4-FFF2-40B4-BE49-F238E27FC236}">
                  <a16:creationId xmlns:a16="http://schemas.microsoft.com/office/drawing/2014/main" id="{C514161C-CEFC-403E-8572-C9DF51719551}"/>
                </a:ext>
              </a:extLst>
            </p:cNvPr>
            <p:cNvGrpSpPr/>
            <p:nvPr/>
          </p:nvGrpSpPr>
          <p:grpSpPr>
            <a:xfrm rot="882817">
              <a:off x="15528903" y="5377965"/>
              <a:ext cx="215753" cy="542725"/>
              <a:chOff x="5298858" y="3302195"/>
              <a:chExt cx="123368" cy="310330"/>
            </a:xfrm>
          </p:grpSpPr>
          <p:sp>
            <p:nvSpPr>
              <p:cNvPr id="447" name="Freeform 444">
                <a:extLst>
                  <a:ext uri="{FF2B5EF4-FFF2-40B4-BE49-F238E27FC236}">
                    <a16:creationId xmlns:a16="http://schemas.microsoft.com/office/drawing/2014/main" id="{3937BDC4-B212-4D66-B922-D7066BBA608E}"/>
                  </a:ext>
                </a:extLst>
              </p:cNvPr>
              <p:cNvSpPr>
                <a:spLocks/>
              </p:cNvSpPr>
              <p:nvPr/>
            </p:nvSpPr>
            <p:spPr bwMode="auto">
              <a:xfrm rot="10800000">
                <a:off x="5298858" y="3302195"/>
                <a:ext cx="61048" cy="232746"/>
              </a:xfrm>
              <a:custGeom>
                <a:avLst/>
                <a:gdLst>
                  <a:gd name="T0" fmla="*/ 22 w 22"/>
                  <a:gd name="T1" fmla="*/ 54 h 84"/>
                  <a:gd name="T2" fmla="*/ 19 w 22"/>
                  <a:gd name="T3" fmla="*/ 41 h 84"/>
                  <a:gd name="T4" fmla="*/ 18 w 22"/>
                  <a:gd name="T5" fmla="*/ 39 h 84"/>
                  <a:gd name="T6" fmla="*/ 18 w 22"/>
                  <a:gd name="T7" fmla="*/ 39 h 84"/>
                  <a:gd name="T8" fmla="*/ 18 w 22"/>
                  <a:gd name="T9" fmla="*/ 38 h 84"/>
                  <a:gd name="T10" fmla="*/ 10 w 22"/>
                  <a:gd name="T11" fmla="*/ 0 h 84"/>
                  <a:gd name="T12" fmla="*/ 0 w 22"/>
                  <a:gd name="T13" fmla="*/ 0 h 84"/>
                  <a:gd name="T14" fmla="*/ 0 w 22"/>
                  <a:gd name="T15" fmla="*/ 23 h 84"/>
                  <a:gd name="T16" fmla="*/ 0 w 22"/>
                  <a:gd name="T17" fmla="*/ 38 h 84"/>
                  <a:gd name="T18" fmla="*/ 0 w 22"/>
                  <a:gd name="T19" fmla="*/ 84 h 84"/>
                  <a:gd name="T20" fmla="*/ 22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22" y="54"/>
                    </a:moveTo>
                    <a:cubicBezTo>
                      <a:pt x="22" y="50"/>
                      <a:pt x="21" y="45"/>
                      <a:pt x="19" y="41"/>
                    </a:cubicBezTo>
                    <a:cubicBezTo>
                      <a:pt x="19" y="40"/>
                      <a:pt x="18" y="40"/>
                      <a:pt x="18" y="39"/>
                    </a:cubicBezTo>
                    <a:cubicBezTo>
                      <a:pt x="18" y="39"/>
                      <a:pt x="18" y="39"/>
                      <a:pt x="18" y="39"/>
                    </a:cubicBezTo>
                    <a:cubicBezTo>
                      <a:pt x="18" y="38"/>
                      <a:pt x="18" y="38"/>
                      <a:pt x="18" y="38"/>
                    </a:cubicBezTo>
                    <a:cubicBezTo>
                      <a:pt x="10" y="25"/>
                      <a:pt x="8" y="8"/>
                      <a:pt x="10" y="0"/>
                    </a:cubicBezTo>
                    <a:cubicBezTo>
                      <a:pt x="0" y="0"/>
                      <a:pt x="0" y="0"/>
                      <a:pt x="0" y="0"/>
                    </a:cubicBezTo>
                    <a:cubicBezTo>
                      <a:pt x="0" y="23"/>
                      <a:pt x="0" y="23"/>
                      <a:pt x="0" y="23"/>
                    </a:cubicBezTo>
                    <a:cubicBezTo>
                      <a:pt x="0" y="38"/>
                      <a:pt x="0" y="38"/>
                      <a:pt x="0" y="38"/>
                    </a:cubicBezTo>
                    <a:cubicBezTo>
                      <a:pt x="0" y="84"/>
                      <a:pt x="0" y="84"/>
                      <a:pt x="0" y="84"/>
                    </a:cubicBezTo>
                    <a:cubicBezTo>
                      <a:pt x="12" y="84"/>
                      <a:pt x="22" y="66"/>
                      <a:pt x="22" y="54"/>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48" name="Freeform 445">
                <a:extLst>
                  <a:ext uri="{FF2B5EF4-FFF2-40B4-BE49-F238E27FC236}">
                    <a16:creationId xmlns:a16="http://schemas.microsoft.com/office/drawing/2014/main" id="{B8CBEF73-94AF-4685-A80F-F952376CEB87}"/>
                  </a:ext>
                </a:extLst>
              </p:cNvPr>
              <p:cNvSpPr>
                <a:spLocks/>
              </p:cNvSpPr>
              <p:nvPr/>
            </p:nvSpPr>
            <p:spPr bwMode="auto">
              <a:xfrm rot="10800000">
                <a:off x="5326840" y="3302196"/>
                <a:ext cx="33068" cy="80126"/>
              </a:xfrm>
              <a:custGeom>
                <a:avLst/>
                <a:gdLst>
                  <a:gd name="T0" fmla="*/ 0 w 26"/>
                  <a:gd name="T1" fmla="*/ 0 h 63"/>
                  <a:gd name="T2" fmla="*/ 26 w 26"/>
                  <a:gd name="T3" fmla="*/ 0 h 63"/>
                  <a:gd name="T4" fmla="*/ 0 w 26"/>
                  <a:gd name="T5" fmla="*/ 63 h 63"/>
                  <a:gd name="T6" fmla="*/ 0 w 26"/>
                  <a:gd name="T7" fmla="*/ 0 h 63"/>
                </a:gdLst>
                <a:ahLst/>
                <a:cxnLst>
                  <a:cxn ang="0">
                    <a:pos x="T0" y="T1"/>
                  </a:cxn>
                  <a:cxn ang="0">
                    <a:pos x="T2" y="T3"/>
                  </a:cxn>
                  <a:cxn ang="0">
                    <a:pos x="T4" y="T5"/>
                  </a:cxn>
                  <a:cxn ang="0">
                    <a:pos x="T6" y="T7"/>
                  </a:cxn>
                </a:cxnLst>
                <a:rect l="0" t="0" r="r" b="b"/>
                <a:pathLst>
                  <a:path w="26" h="63">
                    <a:moveTo>
                      <a:pt x="0" y="0"/>
                    </a:moveTo>
                    <a:lnTo>
                      <a:pt x="26" y="0"/>
                    </a:lnTo>
                    <a:lnTo>
                      <a:pt x="0" y="63"/>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49" name="Freeform 446">
                <a:extLst>
                  <a:ext uri="{FF2B5EF4-FFF2-40B4-BE49-F238E27FC236}">
                    <a16:creationId xmlns:a16="http://schemas.microsoft.com/office/drawing/2014/main" id="{16C3C8B4-5707-44CB-B8F9-F65DA3C49B79}"/>
                  </a:ext>
                </a:extLst>
              </p:cNvPr>
              <p:cNvSpPr>
                <a:spLocks/>
              </p:cNvSpPr>
              <p:nvPr/>
            </p:nvSpPr>
            <p:spPr bwMode="auto">
              <a:xfrm rot="10800000">
                <a:off x="5359906" y="3302196"/>
                <a:ext cx="62320" cy="232746"/>
              </a:xfrm>
              <a:custGeom>
                <a:avLst/>
                <a:gdLst>
                  <a:gd name="T0" fmla="*/ 0 w 22"/>
                  <a:gd name="T1" fmla="*/ 54 h 84"/>
                  <a:gd name="T2" fmla="*/ 3 w 22"/>
                  <a:gd name="T3" fmla="*/ 41 h 84"/>
                  <a:gd name="T4" fmla="*/ 4 w 22"/>
                  <a:gd name="T5" fmla="*/ 39 h 84"/>
                  <a:gd name="T6" fmla="*/ 4 w 22"/>
                  <a:gd name="T7" fmla="*/ 39 h 84"/>
                  <a:gd name="T8" fmla="*/ 4 w 22"/>
                  <a:gd name="T9" fmla="*/ 38 h 84"/>
                  <a:gd name="T10" fmla="*/ 12 w 22"/>
                  <a:gd name="T11" fmla="*/ 0 h 84"/>
                  <a:gd name="T12" fmla="*/ 22 w 22"/>
                  <a:gd name="T13" fmla="*/ 0 h 84"/>
                  <a:gd name="T14" fmla="*/ 22 w 22"/>
                  <a:gd name="T15" fmla="*/ 23 h 84"/>
                  <a:gd name="T16" fmla="*/ 22 w 22"/>
                  <a:gd name="T17" fmla="*/ 38 h 84"/>
                  <a:gd name="T18" fmla="*/ 22 w 22"/>
                  <a:gd name="T19" fmla="*/ 84 h 84"/>
                  <a:gd name="T20" fmla="*/ 0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0" y="54"/>
                    </a:moveTo>
                    <a:cubicBezTo>
                      <a:pt x="0" y="50"/>
                      <a:pt x="1" y="45"/>
                      <a:pt x="3" y="41"/>
                    </a:cubicBezTo>
                    <a:cubicBezTo>
                      <a:pt x="3" y="40"/>
                      <a:pt x="3" y="40"/>
                      <a:pt x="4" y="39"/>
                    </a:cubicBezTo>
                    <a:cubicBezTo>
                      <a:pt x="4" y="39"/>
                      <a:pt x="4" y="39"/>
                      <a:pt x="4" y="39"/>
                    </a:cubicBezTo>
                    <a:cubicBezTo>
                      <a:pt x="4" y="38"/>
                      <a:pt x="4" y="38"/>
                      <a:pt x="4" y="38"/>
                    </a:cubicBezTo>
                    <a:cubicBezTo>
                      <a:pt x="12" y="25"/>
                      <a:pt x="13" y="8"/>
                      <a:pt x="12" y="0"/>
                    </a:cubicBezTo>
                    <a:cubicBezTo>
                      <a:pt x="22" y="0"/>
                      <a:pt x="22" y="0"/>
                      <a:pt x="22" y="0"/>
                    </a:cubicBezTo>
                    <a:cubicBezTo>
                      <a:pt x="22" y="23"/>
                      <a:pt x="22" y="23"/>
                      <a:pt x="22" y="23"/>
                    </a:cubicBezTo>
                    <a:cubicBezTo>
                      <a:pt x="22" y="38"/>
                      <a:pt x="22" y="38"/>
                      <a:pt x="22" y="38"/>
                    </a:cubicBezTo>
                    <a:cubicBezTo>
                      <a:pt x="22" y="84"/>
                      <a:pt x="22" y="84"/>
                      <a:pt x="22" y="84"/>
                    </a:cubicBezTo>
                    <a:cubicBezTo>
                      <a:pt x="10" y="84"/>
                      <a:pt x="0" y="66"/>
                      <a:pt x="0" y="54"/>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0" name="Freeform 447">
                <a:extLst>
                  <a:ext uri="{FF2B5EF4-FFF2-40B4-BE49-F238E27FC236}">
                    <a16:creationId xmlns:a16="http://schemas.microsoft.com/office/drawing/2014/main" id="{9AE75775-AE6D-4835-BE03-7939C41B319A}"/>
                  </a:ext>
                </a:extLst>
              </p:cNvPr>
              <p:cNvSpPr>
                <a:spLocks/>
              </p:cNvSpPr>
              <p:nvPr/>
            </p:nvSpPr>
            <p:spPr bwMode="auto">
              <a:xfrm rot="10800000">
                <a:off x="5359905"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1" name="Freeform 449">
                <a:extLst>
                  <a:ext uri="{FF2B5EF4-FFF2-40B4-BE49-F238E27FC236}">
                    <a16:creationId xmlns:a16="http://schemas.microsoft.com/office/drawing/2014/main" id="{93A4CB63-96CA-4D52-98CE-3D94D0963827}"/>
                  </a:ext>
                </a:extLst>
              </p:cNvPr>
              <p:cNvSpPr>
                <a:spLocks/>
              </p:cNvSpPr>
              <p:nvPr/>
            </p:nvSpPr>
            <p:spPr bwMode="auto">
              <a:xfrm rot="10800000">
                <a:off x="5359900" y="3473893"/>
                <a:ext cx="58504" cy="138630"/>
              </a:xfrm>
              <a:custGeom>
                <a:avLst/>
                <a:gdLst>
                  <a:gd name="T0" fmla="*/ 16 w 21"/>
                  <a:gd name="T1" fmla="*/ 0 h 50"/>
                  <a:gd name="T2" fmla="*/ 16 w 21"/>
                  <a:gd name="T3" fmla="*/ 0 h 50"/>
                  <a:gd name="T4" fmla="*/ 0 w 21"/>
                  <a:gd name="T5" fmla="*/ 0 h 50"/>
                  <a:gd name="T6" fmla="*/ 2 w 21"/>
                  <a:gd name="T7" fmla="*/ 5 h 50"/>
                  <a:gd name="T8" fmla="*/ 14 w 21"/>
                  <a:gd name="T9" fmla="*/ 50 h 50"/>
                  <a:gd name="T10" fmla="*/ 21 w 21"/>
                  <a:gd name="T11" fmla="*/ 13 h 50"/>
                  <a:gd name="T12" fmla="*/ 16 w 2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 h="50">
                    <a:moveTo>
                      <a:pt x="16" y="0"/>
                    </a:moveTo>
                    <a:cubicBezTo>
                      <a:pt x="16" y="0"/>
                      <a:pt x="16" y="0"/>
                      <a:pt x="16" y="0"/>
                    </a:cubicBezTo>
                    <a:cubicBezTo>
                      <a:pt x="0" y="0"/>
                      <a:pt x="0" y="0"/>
                      <a:pt x="0" y="0"/>
                    </a:cubicBezTo>
                    <a:cubicBezTo>
                      <a:pt x="1" y="2"/>
                      <a:pt x="2" y="4"/>
                      <a:pt x="2" y="5"/>
                    </a:cubicBezTo>
                    <a:cubicBezTo>
                      <a:pt x="9" y="21"/>
                      <a:pt x="14" y="33"/>
                      <a:pt x="14" y="50"/>
                    </a:cubicBezTo>
                    <a:cubicBezTo>
                      <a:pt x="14" y="36"/>
                      <a:pt x="17" y="24"/>
                      <a:pt x="21" y="13"/>
                    </a:cubicBezTo>
                    <a:cubicBezTo>
                      <a:pt x="19" y="9"/>
                      <a:pt x="18" y="4"/>
                      <a:pt x="16" y="0"/>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2" name="Freeform 451">
                <a:extLst>
                  <a:ext uri="{FF2B5EF4-FFF2-40B4-BE49-F238E27FC236}">
                    <a16:creationId xmlns:a16="http://schemas.microsoft.com/office/drawing/2014/main" id="{19BC50A8-89AF-4B14-A2DA-14CBBB9366EB}"/>
                  </a:ext>
                </a:extLst>
              </p:cNvPr>
              <p:cNvSpPr>
                <a:spLocks/>
              </p:cNvSpPr>
              <p:nvPr/>
            </p:nvSpPr>
            <p:spPr bwMode="auto">
              <a:xfrm rot="10800000">
                <a:off x="5340798" y="3454814"/>
                <a:ext cx="39427" cy="122096"/>
              </a:xfrm>
              <a:custGeom>
                <a:avLst/>
                <a:gdLst>
                  <a:gd name="T0" fmla="*/ 0 w 14"/>
                  <a:gd name="T1" fmla="*/ 37 h 44"/>
                  <a:gd name="T2" fmla="*/ 7 w 14"/>
                  <a:gd name="T3" fmla="*/ 44 h 44"/>
                  <a:gd name="T4" fmla="*/ 14 w 14"/>
                  <a:gd name="T5" fmla="*/ 37 h 44"/>
                  <a:gd name="T6" fmla="*/ 7 w 14"/>
                  <a:gd name="T7" fmla="*/ 0 h 44"/>
                  <a:gd name="T8" fmla="*/ 0 w 14"/>
                  <a:gd name="T9" fmla="*/ 37 h 44"/>
                </a:gdLst>
                <a:ahLst/>
                <a:cxnLst>
                  <a:cxn ang="0">
                    <a:pos x="T0" y="T1"/>
                  </a:cxn>
                  <a:cxn ang="0">
                    <a:pos x="T2" y="T3"/>
                  </a:cxn>
                  <a:cxn ang="0">
                    <a:pos x="T4" y="T5"/>
                  </a:cxn>
                  <a:cxn ang="0">
                    <a:pos x="T6" y="T7"/>
                  </a:cxn>
                  <a:cxn ang="0">
                    <a:pos x="T8" y="T9"/>
                  </a:cxn>
                </a:cxnLst>
                <a:rect l="0" t="0" r="r" b="b"/>
                <a:pathLst>
                  <a:path w="14" h="44">
                    <a:moveTo>
                      <a:pt x="0" y="37"/>
                    </a:moveTo>
                    <a:cubicBezTo>
                      <a:pt x="0" y="41"/>
                      <a:pt x="3" y="44"/>
                      <a:pt x="7" y="44"/>
                    </a:cubicBezTo>
                    <a:cubicBezTo>
                      <a:pt x="11" y="44"/>
                      <a:pt x="14" y="41"/>
                      <a:pt x="14" y="37"/>
                    </a:cubicBezTo>
                    <a:cubicBezTo>
                      <a:pt x="14" y="23"/>
                      <a:pt x="11" y="11"/>
                      <a:pt x="7" y="0"/>
                    </a:cubicBezTo>
                    <a:cubicBezTo>
                      <a:pt x="3" y="11"/>
                      <a:pt x="0" y="23"/>
                      <a:pt x="0" y="37"/>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3" name="Freeform 452">
                <a:extLst>
                  <a:ext uri="{FF2B5EF4-FFF2-40B4-BE49-F238E27FC236}">
                    <a16:creationId xmlns:a16="http://schemas.microsoft.com/office/drawing/2014/main" id="{159E97F5-CC8B-4F8A-BB38-615EA1BE07FB}"/>
                  </a:ext>
                </a:extLst>
              </p:cNvPr>
              <p:cNvSpPr>
                <a:spLocks/>
              </p:cNvSpPr>
              <p:nvPr/>
            </p:nvSpPr>
            <p:spPr bwMode="auto">
              <a:xfrm rot="10800000">
                <a:off x="5366224" y="3396309"/>
                <a:ext cx="55961" cy="138630"/>
              </a:xfrm>
              <a:custGeom>
                <a:avLst/>
                <a:gdLst>
                  <a:gd name="T0" fmla="*/ 4 w 20"/>
                  <a:gd name="T1" fmla="*/ 39 h 50"/>
                  <a:gd name="T2" fmla="*/ 4 w 20"/>
                  <a:gd name="T3" fmla="*/ 39 h 50"/>
                  <a:gd name="T4" fmla="*/ 3 w 20"/>
                  <a:gd name="T5" fmla="*/ 41 h 50"/>
                  <a:gd name="T6" fmla="*/ 0 w 20"/>
                  <a:gd name="T7" fmla="*/ 50 h 50"/>
                  <a:gd name="T8" fmla="*/ 20 w 20"/>
                  <a:gd name="T9" fmla="*/ 50 h 50"/>
                  <a:gd name="T10" fmla="*/ 20 w 20"/>
                  <a:gd name="T11" fmla="*/ 34 h 50"/>
                  <a:gd name="T12" fmla="*/ 12 w 20"/>
                  <a:gd name="T13" fmla="*/ 0 h 50"/>
                  <a:gd name="T14" fmla="*/ 12 w 20"/>
                  <a:gd name="T15" fmla="*/ 0 h 50"/>
                  <a:gd name="T16" fmla="*/ 4 w 20"/>
                  <a:gd name="T17" fmla="*/ 38 h 50"/>
                  <a:gd name="T18" fmla="*/ 4 w 20"/>
                  <a:gd name="T1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0">
                    <a:moveTo>
                      <a:pt x="4" y="39"/>
                    </a:moveTo>
                    <a:cubicBezTo>
                      <a:pt x="4" y="39"/>
                      <a:pt x="4" y="39"/>
                      <a:pt x="4" y="39"/>
                    </a:cubicBezTo>
                    <a:cubicBezTo>
                      <a:pt x="3" y="40"/>
                      <a:pt x="3" y="40"/>
                      <a:pt x="3" y="41"/>
                    </a:cubicBezTo>
                    <a:cubicBezTo>
                      <a:pt x="2" y="44"/>
                      <a:pt x="1" y="47"/>
                      <a:pt x="0" y="50"/>
                    </a:cubicBezTo>
                    <a:cubicBezTo>
                      <a:pt x="20" y="50"/>
                      <a:pt x="20" y="50"/>
                      <a:pt x="20" y="50"/>
                    </a:cubicBezTo>
                    <a:cubicBezTo>
                      <a:pt x="20" y="34"/>
                      <a:pt x="20" y="34"/>
                      <a:pt x="20" y="34"/>
                    </a:cubicBezTo>
                    <a:cubicBezTo>
                      <a:pt x="20" y="34"/>
                      <a:pt x="18" y="20"/>
                      <a:pt x="12" y="0"/>
                    </a:cubicBezTo>
                    <a:cubicBezTo>
                      <a:pt x="12" y="0"/>
                      <a:pt x="12" y="0"/>
                      <a:pt x="12" y="0"/>
                    </a:cubicBezTo>
                    <a:cubicBezTo>
                      <a:pt x="13" y="8"/>
                      <a:pt x="12" y="25"/>
                      <a:pt x="4" y="38"/>
                    </a:cubicBezTo>
                    <a:cubicBezTo>
                      <a:pt x="4" y="38"/>
                      <a:pt x="4" y="38"/>
                      <a:pt x="4" y="3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4" name="Freeform 453">
                <a:extLst>
                  <a:ext uri="{FF2B5EF4-FFF2-40B4-BE49-F238E27FC236}">
                    <a16:creationId xmlns:a16="http://schemas.microsoft.com/office/drawing/2014/main" id="{2B221F5A-DB7B-45D9-9DBD-0657E82A1769}"/>
                  </a:ext>
                </a:extLst>
              </p:cNvPr>
              <p:cNvSpPr>
                <a:spLocks/>
              </p:cNvSpPr>
              <p:nvPr/>
            </p:nvSpPr>
            <p:spPr bwMode="auto">
              <a:xfrm rot="10800000">
                <a:off x="5359864"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5" name="Oval 454">
                <a:extLst>
                  <a:ext uri="{FF2B5EF4-FFF2-40B4-BE49-F238E27FC236}">
                    <a16:creationId xmlns:a16="http://schemas.microsoft.com/office/drawing/2014/main" id="{6ADD8761-67E2-4CB4-9091-5368EDA4B33A}"/>
                  </a:ext>
                </a:extLst>
              </p:cNvPr>
              <p:cNvSpPr>
                <a:spLocks noChangeArrowheads="1"/>
              </p:cNvSpPr>
              <p:nvPr/>
            </p:nvSpPr>
            <p:spPr bwMode="auto">
              <a:xfrm rot="10800000">
                <a:off x="5326839" y="3382320"/>
                <a:ext cx="69951" cy="68679"/>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6" name="Freeform 455">
                <a:extLst>
                  <a:ext uri="{FF2B5EF4-FFF2-40B4-BE49-F238E27FC236}">
                    <a16:creationId xmlns:a16="http://schemas.microsoft.com/office/drawing/2014/main" id="{54539B29-8661-4E61-BF3C-4453B6FE7934}"/>
                  </a:ext>
                </a:extLst>
              </p:cNvPr>
              <p:cNvSpPr>
                <a:spLocks/>
              </p:cNvSpPr>
              <p:nvPr/>
            </p:nvSpPr>
            <p:spPr bwMode="auto">
              <a:xfrm rot="10800000">
                <a:off x="5303960" y="3540030"/>
                <a:ext cx="48330" cy="72495"/>
              </a:xfrm>
              <a:custGeom>
                <a:avLst/>
                <a:gdLst>
                  <a:gd name="T0" fmla="*/ 15 w 17"/>
                  <a:gd name="T1" fmla="*/ 5 h 26"/>
                  <a:gd name="T2" fmla="*/ 17 w 17"/>
                  <a:gd name="T3" fmla="*/ 0 h 26"/>
                  <a:gd name="T4" fmla="*/ 2 w 17"/>
                  <a:gd name="T5" fmla="*/ 0 h 26"/>
                  <a:gd name="T6" fmla="*/ 2 w 17"/>
                  <a:gd name="T7" fmla="*/ 0 h 26"/>
                  <a:gd name="T8" fmla="*/ 0 w 17"/>
                  <a:gd name="T9" fmla="*/ 4 h 26"/>
                  <a:gd name="T10" fmla="*/ 8 w 17"/>
                  <a:gd name="T11" fmla="*/ 26 h 26"/>
                  <a:gd name="T12" fmla="*/ 15 w 17"/>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17" h="26">
                    <a:moveTo>
                      <a:pt x="15" y="5"/>
                    </a:moveTo>
                    <a:cubicBezTo>
                      <a:pt x="16" y="4"/>
                      <a:pt x="17" y="2"/>
                      <a:pt x="17" y="0"/>
                    </a:cubicBezTo>
                    <a:cubicBezTo>
                      <a:pt x="2" y="0"/>
                      <a:pt x="2" y="0"/>
                      <a:pt x="2" y="0"/>
                    </a:cubicBezTo>
                    <a:cubicBezTo>
                      <a:pt x="2" y="0"/>
                      <a:pt x="2" y="0"/>
                      <a:pt x="2" y="0"/>
                    </a:cubicBezTo>
                    <a:cubicBezTo>
                      <a:pt x="1" y="1"/>
                      <a:pt x="1" y="2"/>
                      <a:pt x="0" y="4"/>
                    </a:cubicBezTo>
                    <a:cubicBezTo>
                      <a:pt x="8" y="26"/>
                      <a:pt x="8" y="26"/>
                      <a:pt x="8" y="26"/>
                    </a:cubicBezTo>
                    <a:cubicBezTo>
                      <a:pt x="10" y="19"/>
                      <a:pt x="12" y="13"/>
                      <a:pt x="15" y="5"/>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7" name="Freeform 456">
                <a:extLst>
                  <a:ext uri="{FF2B5EF4-FFF2-40B4-BE49-F238E27FC236}">
                    <a16:creationId xmlns:a16="http://schemas.microsoft.com/office/drawing/2014/main" id="{4F496684-46AF-45B1-A6DF-E643AA814108}"/>
                  </a:ext>
                </a:extLst>
              </p:cNvPr>
              <p:cNvSpPr>
                <a:spLocks/>
              </p:cNvSpPr>
              <p:nvPr/>
            </p:nvSpPr>
            <p:spPr bwMode="auto">
              <a:xfrm rot="10800000">
                <a:off x="5338299" y="3473897"/>
                <a:ext cx="11447" cy="63592"/>
              </a:xfrm>
              <a:custGeom>
                <a:avLst/>
                <a:gdLst>
                  <a:gd name="T0" fmla="*/ 3 w 4"/>
                  <a:gd name="T1" fmla="*/ 23 h 23"/>
                  <a:gd name="T2" fmla="*/ 4 w 4"/>
                  <a:gd name="T3" fmla="*/ 12 h 23"/>
                  <a:gd name="T4" fmla="*/ 0 w 4"/>
                  <a:gd name="T5" fmla="*/ 0 h 23"/>
                  <a:gd name="T6" fmla="*/ 3 w 4"/>
                  <a:gd name="T7" fmla="*/ 23 h 23"/>
                </a:gdLst>
                <a:ahLst/>
                <a:cxnLst>
                  <a:cxn ang="0">
                    <a:pos x="T0" y="T1"/>
                  </a:cxn>
                  <a:cxn ang="0">
                    <a:pos x="T2" y="T3"/>
                  </a:cxn>
                  <a:cxn ang="0">
                    <a:pos x="T4" y="T5"/>
                  </a:cxn>
                  <a:cxn ang="0">
                    <a:pos x="T6" y="T7"/>
                  </a:cxn>
                </a:cxnLst>
                <a:rect l="0" t="0" r="r" b="b"/>
                <a:pathLst>
                  <a:path w="4" h="23">
                    <a:moveTo>
                      <a:pt x="3" y="23"/>
                    </a:moveTo>
                    <a:cubicBezTo>
                      <a:pt x="3" y="19"/>
                      <a:pt x="3" y="15"/>
                      <a:pt x="4" y="12"/>
                    </a:cubicBezTo>
                    <a:cubicBezTo>
                      <a:pt x="3" y="8"/>
                      <a:pt x="1" y="4"/>
                      <a:pt x="0" y="0"/>
                    </a:cubicBezTo>
                    <a:cubicBezTo>
                      <a:pt x="2" y="7"/>
                      <a:pt x="3" y="15"/>
                      <a:pt x="3" y="2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8" name="Freeform 457">
                <a:extLst>
                  <a:ext uri="{FF2B5EF4-FFF2-40B4-BE49-F238E27FC236}">
                    <a16:creationId xmlns:a16="http://schemas.microsoft.com/office/drawing/2014/main" id="{4042F433-143F-4D19-8353-9A5CCC358050}"/>
                  </a:ext>
                </a:extLst>
              </p:cNvPr>
              <p:cNvSpPr>
                <a:spLocks/>
              </p:cNvSpPr>
              <p:nvPr/>
            </p:nvSpPr>
            <p:spPr bwMode="auto">
              <a:xfrm rot="10800000">
                <a:off x="5349746" y="3537490"/>
                <a:ext cx="10175" cy="39426"/>
              </a:xfrm>
              <a:custGeom>
                <a:avLst/>
                <a:gdLst>
                  <a:gd name="T0" fmla="*/ 4 w 4"/>
                  <a:gd name="T1" fmla="*/ 14 h 14"/>
                  <a:gd name="T2" fmla="*/ 0 w 4"/>
                  <a:gd name="T3" fmla="*/ 0 h 14"/>
                  <a:gd name="T4" fmla="*/ 4 w 4"/>
                  <a:gd name="T5" fmla="*/ 14 h 14"/>
                </a:gdLst>
                <a:ahLst/>
                <a:cxnLst>
                  <a:cxn ang="0">
                    <a:pos x="T0" y="T1"/>
                  </a:cxn>
                  <a:cxn ang="0">
                    <a:pos x="T2" y="T3"/>
                  </a:cxn>
                  <a:cxn ang="0">
                    <a:pos x="T4" y="T5"/>
                  </a:cxn>
                </a:cxnLst>
                <a:rect l="0" t="0" r="r" b="b"/>
                <a:pathLst>
                  <a:path w="4" h="14">
                    <a:moveTo>
                      <a:pt x="4" y="14"/>
                    </a:moveTo>
                    <a:cubicBezTo>
                      <a:pt x="3" y="9"/>
                      <a:pt x="2" y="5"/>
                      <a:pt x="0" y="0"/>
                    </a:cubicBezTo>
                    <a:cubicBezTo>
                      <a:pt x="0" y="0"/>
                      <a:pt x="2" y="6"/>
                      <a:pt x="4"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9" name="Freeform 458">
                <a:extLst>
                  <a:ext uri="{FF2B5EF4-FFF2-40B4-BE49-F238E27FC236}">
                    <a16:creationId xmlns:a16="http://schemas.microsoft.com/office/drawing/2014/main" id="{B29E73CE-0596-4DBC-A351-13ECF4C0794E}"/>
                  </a:ext>
                </a:extLst>
              </p:cNvPr>
              <p:cNvSpPr>
                <a:spLocks/>
              </p:cNvSpPr>
              <p:nvPr/>
            </p:nvSpPr>
            <p:spPr bwMode="auto">
              <a:xfrm rot="10800000">
                <a:off x="5329403" y="3504417"/>
                <a:ext cx="30524" cy="96659"/>
              </a:xfrm>
              <a:custGeom>
                <a:avLst/>
                <a:gdLst>
                  <a:gd name="T0" fmla="*/ 4 w 11"/>
                  <a:gd name="T1" fmla="*/ 23 h 35"/>
                  <a:gd name="T2" fmla="*/ 8 w 11"/>
                  <a:gd name="T3" fmla="*/ 35 h 35"/>
                  <a:gd name="T4" fmla="*/ 11 w 11"/>
                  <a:gd name="T5" fmla="*/ 22 h 35"/>
                  <a:gd name="T6" fmla="*/ 3 w 11"/>
                  <a:gd name="T7" fmla="*/ 0 h 35"/>
                  <a:gd name="T8" fmla="*/ 0 w 11"/>
                  <a:gd name="T9" fmla="*/ 9 h 35"/>
                  <a:gd name="T10" fmla="*/ 4 w 11"/>
                  <a:gd name="T11" fmla="*/ 23 h 35"/>
                </a:gdLst>
                <a:ahLst/>
                <a:cxnLst>
                  <a:cxn ang="0">
                    <a:pos x="T0" y="T1"/>
                  </a:cxn>
                  <a:cxn ang="0">
                    <a:pos x="T2" y="T3"/>
                  </a:cxn>
                  <a:cxn ang="0">
                    <a:pos x="T4" y="T5"/>
                  </a:cxn>
                  <a:cxn ang="0">
                    <a:pos x="T6" y="T7"/>
                  </a:cxn>
                  <a:cxn ang="0">
                    <a:pos x="T8" y="T9"/>
                  </a:cxn>
                  <a:cxn ang="0">
                    <a:pos x="T10" y="T11"/>
                  </a:cxn>
                </a:cxnLst>
                <a:rect l="0" t="0" r="r" b="b"/>
                <a:pathLst>
                  <a:path w="11" h="35">
                    <a:moveTo>
                      <a:pt x="4" y="23"/>
                    </a:moveTo>
                    <a:cubicBezTo>
                      <a:pt x="5" y="27"/>
                      <a:pt x="7" y="31"/>
                      <a:pt x="8" y="35"/>
                    </a:cubicBezTo>
                    <a:cubicBezTo>
                      <a:pt x="9" y="30"/>
                      <a:pt x="10" y="26"/>
                      <a:pt x="11" y="22"/>
                    </a:cubicBezTo>
                    <a:cubicBezTo>
                      <a:pt x="3" y="0"/>
                      <a:pt x="3" y="0"/>
                      <a:pt x="3" y="0"/>
                    </a:cubicBezTo>
                    <a:cubicBezTo>
                      <a:pt x="2" y="3"/>
                      <a:pt x="1" y="6"/>
                      <a:pt x="0" y="9"/>
                    </a:cubicBezTo>
                    <a:cubicBezTo>
                      <a:pt x="2" y="14"/>
                      <a:pt x="3" y="18"/>
                      <a:pt x="4" y="2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41" name="Rectangle 18">
              <a:extLst>
                <a:ext uri="{FF2B5EF4-FFF2-40B4-BE49-F238E27FC236}">
                  <a16:creationId xmlns:a16="http://schemas.microsoft.com/office/drawing/2014/main" id="{CB9F50D5-821D-440F-AA00-E71CC17A6ED3}"/>
                </a:ext>
              </a:extLst>
            </p:cNvPr>
            <p:cNvSpPr>
              <a:spLocks noChangeArrowheads="1"/>
            </p:cNvSpPr>
            <p:nvPr/>
          </p:nvSpPr>
          <p:spPr bwMode="auto">
            <a:xfrm>
              <a:off x="14367528"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LUIS</a:t>
              </a:r>
            </a:p>
          </p:txBody>
        </p:sp>
        <p:sp>
          <p:nvSpPr>
            <p:cNvPr id="442" name="Rectangle 18">
              <a:extLst>
                <a:ext uri="{FF2B5EF4-FFF2-40B4-BE49-F238E27FC236}">
                  <a16:creationId xmlns:a16="http://schemas.microsoft.com/office/drawing/2014/main" id="{F12FA5CD-AFD6-469B-82BF-9171A8A72F68}"/>
                </a:ext>
              </a:extLst>
            </p:cNvPr>
            <p:cNvSpPr>
              <a:spLocks noChangeArrowheads="1"/>
            </p:cNvSpPr>
            <p:nvPr/>
          </p:nvSpPr>
          <p:spPr bwMode="auto">
            <a:xfrm>
              <a:off x="14367528" y="6416218"/>
              <a:ext cx="1685671" cy="343842"/>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dirty="0">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Query over database via Azure Search</a:t>
              </a:r>
            </a:p>
          </p:txBody>
        </p:sp>
        <p:sp>
          <p:nvSpPr>
            <p:cNvPr id="443" name="Rectangle 18">
              <a:extLst>
                <a:ext uri="{FF2B5EF4-FFF2-40B4-BE49-F238E27FC236}">
                  <a16:creationId xmlns:a16="http://schemas.microsoft.com/office/drawing/2014/main" id="{7879ABF2-A10F-45B7-82EE-9FC1A581B2DC}"/>
                </a:ext>
              </a:extLst>
            </p:cNvPr>
            <p:cNvSpPr>
              <a:spLocks noChangeArrowheads="1"/>
            </p:cNvSpPr>
            <p:nvPr/>
          </p:nvSpPr>
          <p:spPr bwMode="auto">
            <a:xfrm>
              <a:off x="14945845"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dirty="0">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Form Filling</a:t>
              </a:r>
            </a:p>
          </p:txBody>
        </p:sp>
        <p:sp>
          <p:nvSpPr>
            <p:cNvPr id="444" name="Rectangle 18">
              <a:extLst>
                <a:ext uri="{FF2B5EF4-FFF2-40B4-BE49-F238E27FC236}">
                  <a16:creationId xmlns:a16="http://schemas.microsoft.com/office/drawing/2014/main" id="{E292595D-11D9-477D-93A5-BC30C27F80D9}"/>
                </a:ext>
              </a:extLst>
            </p:cNvPr>
            <p:cNvSpPr>
              <a:spLocks noChangeArrowheads="1"/>
            </p:cNvSpPr>
            <p:nvPr/>
          </p:nvSpPr>
          <p:spPr bwMode="auto">
            <a:xfrm>
              <a:off x="15524162"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dirty="0" err="1">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QnA</a:t>
              </a:r>
              <a:endParaRPr lang="en-US" sz="700" b="1" dirty="0">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45" name="Freeform 19">
              <a:extLst>
                <a:ext uri="{FF2B5EF4-FFF2-40B4-BE49-F238E27FC236}">
                  <a16:creationId xmlns:a16="http://schemas.microsoft.com/office/drawing/2014/main" id="{31B79BDD-F054-4293-A363-7CB459FA8075}"/>
                </a:ext>
              </a:extLst>
            </p:cNvPr>
            <p:cNvSpPr>
              <a:spLocks/>
            </p:cNvSpPr>
            <p:nvPr/>
          </p:nvSpPr>
          <p:spPr bwMode="auto">
            <a:xfrm>
              <a:off x="14276222" y="5948860"/>
              <a:ext cx="1828958" cy="745972"/>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chemeClr val="accent5">
                <a:lumMod val="50000"/>
                <a:alpha val="14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46" name="Freeform 21">
              <a:extLst>
                <a:ext uri="{FF2B5EF4-FFF2-40B4-BE49-F238E27FC236}">
                  <a16:creationId xmlns:a16="http://schemas.microsoft.com/office/drawing/2014/main" id="{05B7C5E9-3E42-4CEA-B011-6A3C6EA2EC2F}"/>
                </a:ext>
              </a:extLst>
            </p:cNvPr>
            <p:cNvSpPr>
              <a:spLocks/>
            </p:cNvSpPr>
            <p:nvPr/>
          </p:nvSpPr>
          <p:spPr bwMode="auto">
            <a:xfrm>
              <a:off x="13855907" y="5714087"/>
              <a:ext cx="461972" cy="117007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F0AE0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317" name="Freeform 8">
            <a:extLst>
              <a:ext uri="{FF2B5EF4-FFF2-40B4-BE49-F238E27FC236}">
                <a16:creationId xmlns:a16="http://schemas.microsoft.com/office/drawing/2014/main" id="{A8F35ABA-2194-4372-BA0D-B83F135E37C7}"/>
              </a:ext>
            </a:extLst>
          </p:cNvPr>
          <p:cNvSpPr>
            <a:spLocks/>
          </p:cNvSpPr>
          <p:nvPr/>
        </p:nvSpPr>
        <p:spPr bwMode="auto">
          <a:xfrm rot="20937747" flipH="1">
            <a:off x="9746472" y="4283412"/>
            <a:ext cx="133639" cy="35222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8" name="Freeform 9">
            <a:extLst>
              <a:ext uri="{FF2B5EF4-FFF2-40B4-BE49-F238E27FC236}">
                <a16:creationId xmlns:a16="http://schemas.microsoft.com/office/drawing/2014/main" id="{39106D4D-26CD-4DF9-A8B0-05E2FED1DC1D}"/>
              </a:ext>
            </a:extLst>
          </p:cNvPr>
          <p:cNvSpPr>
            <a:spLocks/>
          </p:cNvSpPr>
          <p:nvPr/>
        </p:nvSpPr>
        <p:spPr bwMode="auto">
          <a:xfrm rot="20937747" flipH="1">
            <a:off x="9855785" y="4253687"/>
            <a:ext cx="145035" cy="36258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0" name="Freeform 10">
            <a:extLst>
              <a:ext uri="{FF2B5EF4-FFF2-40B4-BE49-F238E27FC236}">
                <a16:creationId xmlns:a16="http://schemas.microsoft.com/office/drawing/2014/main" id="{80B3F6DC-7890-41BE-8572-5C77154EB0CD}"/>
              </a:ext>
            </a:extLst>
          </p:cNvPr>
          <p:cNvSpPr>
            <a:spLocks/>
          </p:cNvSpPr>
          <p:nvPr/>
        </p:nvSpPr>
        <p:spPr bwMode="auto">
          <a:xfrm rot="20937747" flipH="1">
            <a:off x="9978441" y="4247235"/>
            <a:ext cx="148142" cy="344975"/>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 name="Rectangle 11">
            <a:extLst>
              <a:ext uri="{FF2B5EF4-FFF2-40B4-BE49-F238E27FC236}">
                <a16:creationId xmlns:a16="http://schemas.microsoft.com/office/drawing/2014/main" id="{6ED1A66F-CCEC-4CB5-AA60-4028A7673606}"/>
              </a:ext>
            </a:extLst>
          </p:cNvPr>
          <p:cNvSpPr/>
          <p:nvPr/>
        </p:nvSpPr>
        <p:spPr>
          <a:xfrm>
            <a:off x="9204565" y="2783934"/>
            <a:ext cx="185949" cy="184666"/>
          </a:xfrm>
          <a:prstGeom prst="rect">
            <a:avLst/>
          </a:prstGeom>
        </p:spPr>
        <p:txBody>
          <a:bodyPr wrap="none" lIns="0" tIns="0" rIns="0" bIns="0">
            <a:spAutoFit/>
          </a:bodyPr>
          <a:lstStyle/>
          <a:p>
            <a:pPr algn="ctr" defTabSz="914225"/>
            <a:r>
              <a:rPr lang="en-US" sz="1200" dirty="0">
                <a:solidFill>
                  <a:srgbClr val="0078D7"/>
                </a:solidFill>
                <a:latin typeface="Segoe UI" panose="020B0502040204020203" pitchFamily="34" charset="0"/>
                <a:ea typeface="Segoe UI" panose="020B0502040204020203" pitchFamily="34" charset="0"/>
                <a:cs typeface="Segoe UI" panose="020B0502040204020203" pitchFamily="34" charset="0"/>
              </a:rPr>
              <a:t>C#</a:t>
            </a:r>
          </a:p>
        </p:txBody>
      </p:sp>
      <p:grpSp>
        <p:nvGrpSpPr>
          <p:cNvPr id="14" name="Group 13">
            <a:extLst>
              <a:ext uri="{FF2B5EF4-FFF2-40B4-BE49-F238E27FC236}">
                <a16:creationId xmlns:a16="http://schemas.microsoft.com/office/drawing/2014/main" id="{8F094D15-7B75-4055-AA52-A5AAFB984B7B}"/>
              </a:ext>
            </a:extLst>
          </p:cNvPr>
          <p:cNvGrpSpPr/>
          <p:nvPr/>
        </p:nvGrpSpPr>
        <p:grpSpPr>
          <a:xfrm>
            <a:off x="6376191" y="2664840"/>
            <a:ext cx="1936116" cy="880707"/>
            <a:chOff x="4933542" y="2664731"/>
            <a:chExt cx="1936390" cy="880832"/>
          </a:xfrm>
        </p:grpSpPr>
        <p:sp>
          <p:nvSpPr>
            <p:cNvPr id="356" name="Freeform 15">
              <a:extLst>
                <a:ext uri="{FF2B5EF4-FFF2-40B4-BE49-F238E27FC236}">
                  <a16:creationId xmlns:a16="http://schemas.microsoft.com/office/drawing/2014/main" id="{4C43F183-E0B3-4433-AC2E-DFA3047B0415}"/>
                </a:ext>
              </a:extLst>
            </p:cNvPr>
            <p:cNvSpPr>
              <a:spLocks/>
            </p:cNvSpPr>
            <p:nvPr/>
          </p:nvSpPr>
          <p:spPr bwMode="auto">
            <a:xfrm rot="948410">
              <a:off x="6273579" y="2670195"/>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7" name="Freeform 8">
              <a:extLst>
                <a:ext uri="{FF2B5EF4-FFF2-40B4-BE49-F238E27FC236}">
                  <a16:creationId xmlns:a16="http://schemas.microsoft.com/office/drawing/2014/main" id="{624073DD-C088-4854-B86A-500810EC80BD}"/>
                </a:ext>
              </a:extLst>
            </p:cNvPr>
            <p:cNvSpPr>
              <a:spLocks/>
            </p:cNvSpPr>
            <p:nvPr/>
          </p:nvSpPr>
          <p:spPr bwMode="auto">
            <a:xfrm rot="5081325" flipH="1">
              <a:off x="5073816" y="3053312"/>
              <a:ext cx="133658" cy="35227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8" name="Freeform 9">
              <a:extLst>
                <a:ext uri="{FF2B5EF4-FFF2-40B4-BE49-F238E27FC236}">
                  <a16:creationId xmlns:a16="http://schemas.microsoft.com/office/drawing/2014/main" id="{0AD0B37A-F40A-430F-ADD7-1CA5C6F2D91E}"/>
                </a:ext>
              </a:extLst>
            </p:cNvPr>
            <p:cNvSpPr>
              <a:spLocks/>
            </p:cNvSpPr>
            <p:nvPr/>
          </p:nvSpPr>
          <p:spPr bwMode="auto">
            <a:xfrm rot="5081325" flipH="1">
              <a:off x="5081067" y="3165034"/>
              <a:ext cx="145055" cy="362637"/>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9" name="Freeform 10">
              <a:extLst>
                <a:ext uri="{FF2B5EF4-FFF2-40B4-BE49-F238E27FC236}">
                  <a16:creationId xmlns:a16="http://schemas.microsoft.com/office/drawing/2014/main" id="{F636A871-382D-41E2-8A33-A776049DA9B9}"/>
                </a:ext>
              </a:extLst>
            </p:cNvPr>
            <p:cNvSpPr>
              <a:spLocks/>
            </p:cNvSpPr>
            <p:nvPr/>
          </p:nvSpPr>
          <p:spPr bwMode="auto">
            <a:xfrm rot="5081325" flipH="1">
              <a:off x="5082301" y="3298970"/>
              <a:ext cx="148163" cy="345023"/>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41" name="Freeform 16">
              <a:extLst>
                <a:ext uri="{FF2B5EF4-FFF2-40B4-BE49-F238E27FC236}">
                  <a16:creationId xmlns:a16="http://schemas.microsoft.com/office/drawing/2014/main" id="{760D1D57-985A-4284-9DC8-52779535D6F2}"/>
                </a:ext>
              </a:extLst>
            </p:cNvPr>
            <p:cNvSpPr>
              <a:spLocks/>
            </p:cNvSpPr>
            <p:nvPr/>
          </p:nvSpPr>
          <p:spPr bwMode="auto">
            <a:xfrm rot="5081325" flipH="1">
              <a:off x="5979716" y="3153265"/>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43" name="Freeform 6">
              <a:extLst>
                <a:ext uri="{FF2B5EF4-FFF2-40B4-BE49-F238E27FC236}">
                  <a16:creationId xmlns:a16="http://schemas.microsoft.com/office/drawing/2014/main" id="{DB6B46D0-F663-4C13-BE51-B1C318C5ACD0}"/>
                </a:ext>
              </a:extLst>
            </p:cNvPr>
            <p:cNvSpPr>
              <a:spLocks/>
            </p:cNvSpPr>
            <p:nvPr/>
          </p:nvSpPr>
          <p:spPr bwMode="auto">
            <a:xfrm rot="5081325" flipH="1">
              <a:off x="5776455" y="287390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44" name="Freeform 7">
              <a:extLst>
                <a:ext uri="{FF2B5EF4-FFF2-40B4-BE49-F238E27FC236}">
                  <a16:creationId xmlns:a16="http://schemas.microsoft.com/office/drawing/2014/main" id="{618F1651-8DC6-4916-82AE-FA4A68B81BF9}"/>
                </a:ext>
              </a:extLst>
            </p:cNvPr>
            <p:cNvSpPr>
              <a:spLocks/>
            </p:cNvSpPr>
            <p:nvPr/>
          </p:nvSpPr>
          <p:spPr bwMode="auto">
            <a:xfrm rot="5081325" flipH="1">
              <a:off x="5302633" y="2939762"/>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57" name="Freeform 17">
              <a:extLst>
                <a:ext uri="{FF2B5EF4-FFF2-40B4-BE49-F238E27FC236}">
                  <a16:creationId xmlns:a16="http://schemas.microsoft.com/office/drawing/2014/main" id="{EFB00C75-ADBD-4BA0-A0B7-BDE2BE8A9D09}"/>
                </a:ext>
              </a:extLst>
            </p:cNvPr>
            <p:cNvSpPr>
              <a:spLocks/>
            </p:cNvSpPr>
            <p:nvPr/>
          </p:nvSpPr>
          <p:spPr bwMode="auto">
            <a:xfrm rot="5081325" flipH="1">
              <a:off x="6106994" y="3055836"/>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58" name="Freeform 18">
              <a:extLst>
                <a:ext uri="{FF2B5EF4-FFF2-40B4-BE49-F238E27FC236}">
                  <a16:creationId xmlns:a16="http://schemas.microsoft.com/office/drawing/2014/main" id="{BD1BCB61-FADE-4C41-AADC-6D2E63E58040}"/>
                </a:ext>
              </a:extLst>
            </p:cNvPr>
            <p:cNvSpPr>
              <a:spLocks/>
            </p:cNvSpPr>
            <p:nvPr/>
          </p:nvSpPr>
          <p:spPr bwMode="auto">
            <a:xfrm rot="5081325" flipH="1">
              <a:off x="6199253" y="3146963"/>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359" name="Group 358">
              <a:extLst>
                <a:ext uri="{FF2B5EF4-FFF2-40B4-BE49-F238E27FC236}">
                  <a16:creationId xmlns:a16="http://schemas.microsoft.com/office/drawing/2014/main" id="{8A0B60CD-8C54-46AC-9A46-BB1F76ABEC27}"/>
                </a:ext>
              </a:extLst>
            </p:cNvPr>
            <p:cNvGrpSpPr/>
            <p:nvPr/>
          </p:nvGrpSpPr>
          <p:grpSpPr>
            <a:xfrm rot="948410">
              <a:off x="6496934" y="2664731"/>
              <a:ext cx="372998" cy="369890"/>
              <a:chOff x="2235729" y="1077383"/>
              <a:chExt cx="571500" cy="566738"/>
            </a:xfrm>
          </p:grpSpPr>
          <p:sp>
            <p:nvSpPr>
              <p:cNvPr id="360" name="Oval 63">
                <a:extLst>
                  <a:ext uri="{FF2B5EF4-FFF2-40B4-BE49-F238E27FC236}">
                    <a16:creationId xmlns:a16="http://schemas.microsoft.com/office/drawing/2014/main" id="{4E5A5438-5950-4AE6-93D5-FDF6669394A0}"/>
                  </a:ext>
                </a:extLst>
              </p:cNvPr>
              <p:cNvSpPr>
                <a:spLocks noChangeArrowheads="1"/>
              </p:cNvSpPr>
              <p:nvPr/>
            </p:nvSpPr>
            <p:spPr bwMode="auto">
              <a:xfrm>
                <a:off x="2235729"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61" name="Oval 64">
                <a:extLst>
                  <a:ext uri="{FF2B5EF4-FFF2-40B4-BE49-F238E27FC236}">
                    <a16:creationId xmlns:a16="http://schemas.microsoft.com/office/drawing/2014/main" id="{68CD3589-2D30-480D-B75F-382FA24A6829}"/>
                  </a:ext>
                </a:extLst>
              </p:cNvPr>
              <p:cNvSpPr>
                <a:spLocks noChangeArrowheads="1"/>
              </p:cNvSpPr>
              <p:nvPr/>
            </p:nvSpPr>
            <p:spPr bwMode="auto">
              <a:xfrm>
                <a:off x="2289704" y="1126595"/>
                <a:ext cx="463550" cy="465138"/>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62" name="Oval 65">
                <a:extLst>
                  <a:ext uri="{FF2B5EF4-FFF2-40B4-BE49-F238E27FC236}">
                    <a16:creationId xmlns:a16="http://schemas.microsoft.com/office/drawing/2014/main" id="{27636911-897D-4AB9-A53B-4A985350CAA3}"/>
                  </a:ext>
                </a:extLst>
              </p:cNvPr>
              <p:cNvSpPr>
                <a:spLocks noChangeArrowheads="1"/>
              </p:cNvSpPr>
              <p:nvPr/>
            </p:nvSpPr>
            <p:spPr bwMode="auto">
              <a:xfrm>
                <a:off x="2332566" y="1174220"/>
                <a:ext cx="376238" cy="374650"/>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pic>
          <p:nvPicPr>
            <p:cNvPr id="487" name="Picture 2" descr="Node.js on light background">
              <a:extLst>
                <a:ext uri="{FF2B5EF4-FFF2-40B4-BE49-F238E27FC236}">
                  <a16:creationId xmlns:a16="http://schemas.microsoft.com/office/drawing/2014/main" id="{B8E78BB1-9637-4D89-84CA-937CBE1752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4327" y="2800350"/>
              <a:ext cx="193334" cy="118435"/>
            </a:xfrm>
            <a:prstGeom prst="rect">
              <a:avLst/>
            </a:prstGeom>
            <a:noFill/>
            <a:extLst>
              <a:ext uri="{909E8E84-426E-40DD-AFC4-6F175D3DCCD1}">
                <a14:hiddenFill xmlns:a14="http://schemas.microsoft.com/office/drawing/2010/main">
                  <a:solidFill>
                    <a:srgbClr val="FFFFFF"/>
                  </a:solidFill>
                </a14:hiddenFill>
              </a:ext>
            </a:extLst>
          </p:spPr>
        </p:pic>
        <p:grpSp>
          <p:nvGrpSpPr>
            <p:cNvPr id="534" name="Group 533">
              <a:extLst>
                <a:ext uri="{FF2B5EF4-FFF2-40B4-BE49-F238E27FC236}">
                  <a16:creationId xmlns:a16="http://schemas.microsoft.com/office/drawing/2014/main" id="{825CAF06-73F7-4E5B-94DF-ADA016C7E8F5}"/>
                </a:ext>
              </a:extLst>
            </p:cNvPr>
            <p:cNvGrpSpPr/>
            <p:nvPr/>
          </p:nvGrpSpPr>
          <p:grpSpPr>
            <a:xfrm rot="20220474">
              <a:off x="4933542" y="2846525"/>
              <a:ext cx="356035" cy="636385"/>
              <a:chOff x="3748088" y="3730625"/>
              <a:chExt cx="530225" cy="947737"/>
            </a:xfrm>
          </p:grpSpPr>
          <p:sp>
            <p:nvSpPr>
              <p:cNvPr id="535" name="Freeform 5">
                <a:extLst>
                  <a:ext uri="{FF2B5EF4-FFF2-40B4-BE49-F238E27FC236}">
                    <a16:creationId xmlns:a16="http://schemas.microsoft.com/office/drawing/2014/main" id="{53A6832F-392D-4DD5-A776-3853DD463D14}"/>
                  </a:ext>
                </a:extLst>
              </p:cNvPr>
              <p:cNvSpPr>
                <a:spLocks/>
              </p:cNvSpPr>
              <p:nvPr/>
            </p:nvSpPr>
            <p:spPr bwMode="auto">
              <a:xfrm>
                <a:off x="3748088" y="3730625"/>
                <a:ext cx="530225" cy="94773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7" name="Rectangle 6">
                <a:extLst>
                  <a:ext uri="{FF2B5EF4-FFF2-40B4-BE49-F238E27FC236}">
                    <a16:creationId xmlns:a16="http://schemas.microsoft.com/office/drawing/2014/main" id="{A8258BDF-FAA1-4F9D-AC46-3D83E73972DC}"/>
                  </a:ext>
                </a:extLst>
              </p:cNvPr>
              <p:cNvSpPr>
                <a:spLocks noChangeArrowheads="1"/>
              </p:cNvSpPr>
              <p:nvPr/>
            </p:nvSpPr>
            <p:spPr bwMode="auto">
              <a:xfrm>
                <a:off x="3773488" y="3865563"/>
                <a:ext cx="476250" cy="677862"/>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4" name="Freeform 7">
                <a:extLst>
                  <a:ext uri="{FF2B5EF4-FFF2-40B4-BE49-F238E27FC236}">
                    <a16:creationId xmlns:a16="http://schemas.microsoft.com/office/drawing/2014/main" id="{2D66B14D-9DE5-4858-90FE-CC05CF0A02DF}"/>
                  </a:ext>
                </a:extLst>
              </p:cNvPr>
              <p:cNvSpPr>
                <a:spLocks/>
              </p:cNvSpPr>
              <p:nvPr/>
            </p:nvSpPr>
            <p:spPr bwMode="auto">
              <a:xfrm>
                <a:off x="3865563" y="3784600"/>
                <a:ext cx="290513" cy="14287"/>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6" name="Freeform 8">
                <a:extLst>
                  <a:ext uri="{FF2B5EF4-FFF2-40B4-BE49-F238E27FC236}">
                    <a16:creationId xmlns:a16="http://schemas.microsoft.com/office/drawing/2014/main" id="{B40A2421-36DB-426E-8058-4198D7D6F1EC}"/>
                  </a:ext>
                </a:extLst>
              </p:cNvPr>
              <p:cNvSpPr>
                <a:spLocks/>
              </p:cNvSpPr>
              <p:nvPr/>
            </p:nvSpPr>
            <p:spPr bwMode="auto">
              <a:xfrm>
                <a:off x="3773488"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1" name="Freeform 9">
                <a:extLst>
                  <a:ext uri="{FF2B5EF4-FFF2-40B4-BE49-F238E27FC236}">
                    <a16:creationId xmlns:a16="http://schemas.microsoft.com/office/drawing/2014/main" id="{EE461165-AA94-4BEF-B77C-300640EB193E}"/>
                  </a:ext>
                </a:extLst>
              </p:cNvPr>
              <p:cNvSpPr>
                <a:spLocks/>
              </p:cNvSpPr>
              <p:nvPr/>
            </p:nvSpPr>
            <p:spPr bwMode="auto">
              <a:xfrm>
                <a:off x="4195763"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2" name="Freeform 10">
                <a:extLst>
                  <a:ext uri="{FF2B5EF4-FFF2-40B4-BE49-F238E27FC236}">
                    <a16:creationId xmlns:a16="http://schemas.microsoft.com/office/drawing/2014/main" id="{D44A35AC-D823-4EB1-B628-CE98945C2659}"/>
                  </a:ext>
                </a:extLst>
              </p:cNvPr>
              <p:cNvSpPr>
                <a:spLocks/>
              </p:cNvSpPr>
              <p:nvPr/>
            </p:nvSpPr>
            <p:spPr bwMode="auto">
              <a:xfrm>
                <a:off x="3954463" y="4581525"/>
                <a:ext cx="112713" cy="587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sp>
          <p:nvSpPr>
            <p:cNvPr id="342" name="Freeform 5">
              <a:extLst>
                <a:ext uri="{FF2B5EF4-FFF2-40B4-BE49-F238E27FC236}">
                  <a16:creationId xmlns:a16="http://schemas.microsoft.com/office/drawing/2014/main" id="{AF8C0F39-1862-49E5-A58A-6C439637B553}"/>
                </a:ext>
              </a:extLst>
            </p:cNvPr>
            <p:cNvSpPr>
              <a:spLocks/>
            </p:cNvSpPr>
            <p:nvPr/>
          </p:nvSpPr>
          <p:spPr bwMode="auto">
            <a:xfrm rot="5081325" flipH="1">
              <a:off x="5139878" y="2947143"/>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sp>
        <p:nvSpPr>
          <p:cNvPr id="553" name="Rectangle 552">
            <a:extLst>
              <a:ext uri="{FF2B5EF4-FFF2-40B4-BE49-F238E27FC236}">
                <a16:creationId xmlns:a16="http://schemas.microsoft.com/office/drawing/2014/main" id="{C09048CB-D689-4900-B62A-62E0209B928D}"/>
              </a:ext>
            </a:extLst>
          </p:cNvPr>
          <p:cNvSpPr/>
          <p:nvPr/>
        </p:nvSpPr>
        <p:spPr>
          <a:xfrm flipH="1">
            <a:off x="10285016" y="1677871"/>
            <a:ext cx="1458530" cy="1074937"/>
          </a:xfrm>
          <a:prstGeom prst="rect">
            <a:avLst/>
          </a:prstGeom>
          <a:solidFill>
            <a:schemeClr val="tx1">
              <a:lumMod val="95000"/>
            </a:schemeClr>
          </a:solidFill>
        </p:spPr>
        <p:txBody>
          <a:bodyPr wrap="square" lIns="45713" tIns="45713" rIns="45713" bIns="45713" anchor="ctr">
            <a:noAutofit/>
          </a:bodyPr>
          <a:lstStyle/>
          <a:p>
            <a:pPr algn="ctr" defTabSz="932563"/>
            <a:r>
              <a:rPr lang="en-US" sz="1400" kern="0" dirty="0">
                <a:solidFill>
                  <a:srgbClr val="0078D7"/>
                </a:solidFill>
                <a:latin typeface="Segoe UI Semibold" panose="020B0702040204020203" pitchFamily="34" charset="0"/>
              </a:rPr>
              <a:t>Customer’s</a:t>
            </a:r>
          </a:p>
          <a:p>
            <a:pPr algn="ctr" defTabSz="932563"/>
            <a:r>
              <a:rPr lang="en-US" sz="1400" kern="0" dirty="0">
                <a:solidFill>
                  <a:srgbClr val="0078D7"/>
                </a:solidFill>
                <a:latin typeface="Segoe UI Semibold" panose="020B0702040204020203" pitchFamily="34" charset="0"/>
              </a:rPr>
              <a:t> Business Logic &amp; Data</a:t>
            </a:r>
          </a:p>
        </p:txBody>
      </p:sp>
      <p:sp>
        <p:nvSpPr>
          <p:cNvPr id="554" name="Freeform: Shape 553">
            <a:extLst>
              <a:ext uri="{FF2B5EF4-FFF2-40B4-BE49-F238E27FC236}">
                <a16:creationId xmlns:a16="http://schemas.microsoft.com/office/drawing/2014/main" id="{D89A3EFB-B7EF-4CE9-8DCB-3161F4707601}"/>
              </a:ext>
            </a:extLst>
          </p:cNvPr>
          <p:cNvSpPr/>
          <p:nvPr/>
        </p:nvSpPr>
        <p:spPr bwMode="auto">
          <a:xfrm>
            <a:off x="9363531" y="1995838"/>
            <a:ext cx="875703" cy="221776"/>
          </a:xfrm>
          <a:custGeom>
            <a:avLst/>
            <a:gdLst>
              <a:gd name="connsiteX0" fmla="*/ 0 w 1794933"/>
              <a:gd name="connsiteY0" fmla="*/ 0 h 414867"/>
              <a:gd name="connsiteX1" fmla="*/ 762000 w 1794933"/>
              <a:gd name="connsiteY1" fmla="*/ 0 h 414867"/>
              <a:gd name="connsiteX2" fmla="*/ 1109133 w 1794933"/>
              <a:gd name="connsiteY2" fmla="*/ 414867 h 414867"/>
              <a:gd name="connsiteX3" fmla="*/ 1794933 w 1794933"/>
              <a:gd name="connsiteY3" fmla="*/ 414867 h 414867"/>
            </a:gdLst>
            <a:ahLst/>
            <a:cxnLst>
              <a:cxn ang="0">
                <a:pos x="connsiteX0" y="connsiteY0"/>
              </a:cxn>
              <a:cxn ang="0">
                <a:pos x="connsiteX1" y="connsiteY1"/>
              </a:cxn>
              <a:cxn ang="0">
                <a:pos x="connsiteX2" y="connsiteY2"/>
              </a:cxn>
              <a:cxn ang="0">
                <a:pos x="connsiteX3" y="connsiteY3"/>
              </a:cxn>
            </a:cxnLst>
            <a:rect l="l" t="t" r="r" b="b"/>
            <a:pathLst>
              <a:path w="1794933" h="414867">
                <a:moveTo>
                  <a:pt x="0" y="0"/>
                </a:moveTo>
                <a:lnTo>
                  <a:pt x="762000" y="0"/>
                </a:lnTo>
                <a:lnTo>
                  <a:pt x="1109133" y="414867"/>
                </a:lnTo>
                <a:lnTo>
                  <a:pt x="1794933" y="414867"/>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556" name="Speech Bubble: Rectangle 555">
            <a:extLst>
              <a:ext uri="{FF2B5EF4-FFF2-40B4-BE49-F238E27FC236}">
                <a16:creationId xmlns:a16="http://schemas.microsoft.com/office/drawing/2014/main" id="{ABA20B57-80DF-44AC-BF3F-F1B7243F4CC6}"/>
              </a:ext>
            </a:extLst>
          </p:cNvPr>
          <p:cNvSpPr/>
          <p:nvPr/>
        </p:nvSpPr>
        <p:spPr>
          <a:xfrm flipH="1">
            <a:off x="6463278" y="2100705"/>
            <a:ext cx="1475704" cy="538798"/>
          </a:xfrm>
          <a:prstGeom prst="wedgeRectCallout">
            <a:avLst>
              <a:gd name="adj1" fmla="val 40515"/>
              <a:gd name="adj2" fmla="val 102493"/>
            </a:avLst>
          </a:prstGeom>
          <a:solidFill>
            <a:schemeClr val="tx1">
              <a:lumMod val="95000"/>
            </a:schemeClr>
          </a:solidFill>
        </p:spPr>
        <p:txBody>
          <a:bodyPr wrap="square" anchor="ctr">
            <a:noAutofit/>
          </a:bodyPr>
          <a:lstStyle/>
          <a:p>
            <a:pPr algn="ctr" defTabSz="932563"/>
            <a:r>
              <a:rPr lang="en-US" sz="1400" kern="0" dirty="0">
                <a:solidFill>
                  <a:srgbClr val="0078D7"/>
                </a:solidFill>
                <a:latin typeface="Segoe UI Semibold" panose="020B0702040204020203" pitchFamily="34" charset="0"/>
              </a:rPr>
              <a:t>Bot Connector</a:t>
            </a:r>
          </a:p>
        </p:txBody>
      </p:sp>
      <p:sp>
        <p:nvSpPr>
          <p:cNvPr id="16" name="Freeform: Shape 15">
            <a:extLst>
              <a:ext uri="{FF2B5EF4-FFF2-40B4-BE49-F238E27FC236}">
                <a16:creationId xmlns:a16="http://schemas.microsoft.com/office/drawing/2014/main" id="{1C5E9B17-D627-433A-B6B5-43D01A7949B2}"/>
              </a:ext>
            </a:extLst>
          </p:cNvPr>
          <p:cNvSpPr/>
          <p:nvPr/>
        </p:nvSpPr>
        <p:spPr bwMode="auto">
          <a:xfrm>
            <a:off x="7736576" y="1651251"/>
            <a:ext cx="566910" cy="414640"/>
          </a:xfrm>
          <a:custGeom>
            <a:avLst/>
            <a:gdLst>
              <a:gd name="connsiteX0" fmla="*/ 0 w 518160"/>
              <a:gd name="connsiteY0" fmla="*/ 325120 h 325120"/>
              <a:gd name="connsiteX1" fmla="*/ 0 w 518160"/>
              <a:gd name="connsiteY1" fmla="*/ 81280 h 325120"/>
              <a:gd name="connsiteX2" fmla="*/ 106680 w 518160"/>
              <a:gd name="connsiteY2" fmla="*/ 0 h 325120"/>
              <a:gd name="connsiteX3" fmla="*/ 518160 w 518160"/>
              <a:gd name="connsiteY3" fmla="*/ 0 h 325120"/>
            </a:gdLst>
            <a:ahLst/>
            <a:cxnLst>
              <a:cxn ang="0">
                <a:pos x="connsiteX0" y="connsiteY0"/>
              </a:cxn>
              <a:cxn ang="0">
                <a:pos x="connsiteX1" y="connsiteY1"/>
              </a:cxn>
              <a:cxn ang="0">
                <a:pos x="connsiteX2" y="connsiteY2"/>
              </a:cxn>
              <a:cxn ang="0">
                <a:pos x="connsiteX3" y="connsiteY3"/>
              </a:cxn>
            </a:cxnLst>
            <a:rect l="l" t="t" r="r" b="b"/>
            <a:pathLst>
              <a:path w="518160" h="325120">
                <a:moveTo>
                  <a:pt x="0" y="325120"/>
                </a:moveTo>
                <a:lnTo>
                  <a:pt x="0" y="81280"/>
                </a:lnTo>
                <a:lnTo>
                  <a:pt x="106680" y="0"/>
                </a:lnTo>
                <a:lnTo>
                  <a:pt x="518160" y="0"/>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559" name="TextBox 558">
            <a:extLst>
              <a:ext uri="{FF2B5EF4-FFF2-40B4-BE49-F238E27FC236}">
                <a16:creationId xmlns:a16="http://schemas.microsoft.com/office/drawing/2014/main" id="{7A166D68-ACC7-484E-8D17-66758AF5A6EC}"/>
              </a:ext>
            </a:extLst>
          </p:cNvPr>
          <p:cNvSpPr txBox="1"/>
          <p:nvPr/>
        </p:nvSpPr>
        <p:spPr>
          <a:xfrm>
            <a:off x="6916773" y="4538071"/>
            <a:ext cx="578079" cy="110800"/>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Web Chat</a:t>
            </a:r>
          </a:p>
        </p:txBody>
      </p:sp>
      <p:grpSp>
        <p:nvGrpSpPr>
          <p:cNvPr id="22" name="Group 21">
            <a:extLst>
              <a:ext uri="{FF2B5EF4-FFF2-40B4-BE49-F238E27FC236}">
                <a16:creationId xmlns:a16="http://schemas.microsoft.com/office/drawing/2014/main" id="{38494F98-437D-4232-ABA9-F3E076B575B6}"/>
              </a:ext>
            </a:extLst>
          </p:cNvPr>
          <p:cNvGrpSpPr/>
          <p:nvPr/>
        </p:nvGrpSpPr>
        <p:grpSpPr>
          <a:xfrm>
            <a:off x="6997735" y="4065800"/>
            <a:ext cx="416153" cy="416153"/>
            <a:chOff x="5844490" y="4546762"/>
            <a:chExt cx="416212" cy="416212"/>
          </a:xfrm>
        </p:grpSpPr>
        <p:sp>
          <p:nvSpPr>
            <p:cNvPr id="558" name="Oval 557">
              <a:extLst>
                <a:ext uri="{FF2B5EF4-FFF2-40B4-BE49-F238E27FC236}">
                  <a16:creationId xmlns:a16="http://schemas.microsoft.com/office/drawing/2014/main" id="{76994E83-2EBB-4213-B2AD-49A83F999715}"/>
                </a:ext>
              </a:extLst>
            </p:cNvPr>
            <p:cNvSpPr/>
            <p:nvPr/>
          </p:nvSpPr>
          <p:spPr bwMode="auto">
            <a:xfrm>
              <a:off x="5844490" y="4546762"/>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60" name="Freeform: Shape 559">
              <a:extLst>
                <a:ext uri="{FF2B5EF4-FFF2-40B4-BE49-F238E27FC236}">
                  <a16:creationId xmlns:a16="http://schemas.microsoft.com/office/drawing/2014/main" id="{100B12C4-19FC-4D26-B909-260C07CF2437}"/>
                </a:ext>
              </a:extLst>
            </p:cNvPr>
            <p:cNvSpPr/>
            <p:nvPr/>
          </p:nvSpPr>
          <p:spPr bwMode="auto">
            <a:xfrm>
              <a:off x="5938142" y="4669545"/>
              <a:ext cx="228909" cy="170647"/>
            </a:xfrm>
            <a:custGeom>
              <a:avLst/>
              <a:gdLst>
                <a:gd name="connsiteX0" fmla="*/ 1368033 w 1756463"/>
                <a:gd name="connsiteY0" fmla="*/ 629136 h 1309409"/>
                <a:gd name="connsiteX1" fmla="*/ 1513077 w 1756463"/>
                <a:gd name="connsiteY1" fmla="*/ 774180 h 1309409"/>
                <a:gd name="connsiteX2" fmla="*/ 1368033 w 1756463"/>
                <a:gd name="connsiteY2" fmla="*/ 919224 h 1309409"/>
                <a:gd name="connsiteX3" fmla="*/ 1222989 w 1756463"/>
                <a:gd name="connsiteY3" fmla="*/ 774180 h 1309409"/>
                <a:gd name="connsiteX4" fmla="*/ 1368033 w 1756463"/>
                <a:gd name="connsiteY4" fmla="*/ 629136 h 1309409"/>
                <a:gd name="connsiteX5" fmla="*/ 878232 w 1756463"/>
                <a:gd name="connsiteY5" fmla="*/ 629136 h 1309409"/>
                <a:gd name="connsiteX6" fmla="*/ 1023276 w 1756463"/>
                <a:gd name="connsiteY6" fmla="*/ 774180 h 1309409"/>
                <a:gd name="connsiteX7" fmla="*/ 878232 w 1756463"/>
                <a:gd name="connsiteY7" fmla="*/ 919224 h 1309409"/>
                <a:gd name="connsiteX8" fmla="*/ 733188 w 1756463"/>
                <a:gd name="connsiteY8" fmla="*/ 774180 h 1309409"/>
                <a:gd name="connsiteX9" fmla="*/ 878232 w 1756463"/>
                <a:gd name="connsiteY9" fmla="*/ 629136 h 1309409"/>
                <a:gd name="connsiteX10" fmla="*/ 388431 w 1756463"/>
                <a:gd name="connsiteY10" fmla="*/ 629136 h 1309409"/>
                <a:gd name="connsiteX11" fmla="*/ 533475 w 1756463"/>
                <a:gd name="connsiteY11" fmla="*/ 774180 h 1309409"/>
                <a:gd name="connsiteX12" fmla="*/ 388431 w 1756463"/>
                <a:gd name="connsiteY12" fmla="*/ 919224 h 1309409"/>
                <a:gd name="connsiteX13" fmla="*/ 243387 w 1756463"/>
                <a:gd name="connsiteY13" fmla="*/ 774180 h 1309409"/>
                <a:gd name="connsiteX14" fmla="*/ 388431 w 1756463"/>
                <a:gd name="connsiteY14" fmla="*/ 629136 h 1309409"/>
                <a:gd name="connsiteX15" fmla="*/ 42625 w 1756463"/>
                <a:gd name="connsiteY15" fmla="*/ 284798 h 1309409"/>
                <a:gd name="connsiteX16" fmla="*/ 42625 w 1756463"/>
                <a:gd name="connsiteY16" fmla="*/ 1263560 h 1309409"/>
                <a:gd name="connsiteX17" fmla="*/ 1713838 w 1756463"/>
                <a:gd name="connsiteY17" fmla="*/ 1263560 h 1309409"/>
                <a:gd name="connsiteX18" fmla="*/ 1713838 w 1756463"/>
                <a:gd name="connsiteY18" fmla="*/ 284798 h 1309409"/>
                <a:gd name="connsiteX19" fmla="*/ 1513442 w 1756463"/>
                <a:gd name="connsiteY19" fmla="*/ 66921 h 1309409"/>
                <a:gd name="connsiteX20" fmla="*/ 1458142 w 1756463"/>
                <a:gd name="connsiteY20" fmla="*/ 122221 h 1309409"/>
                <a:gd name="connsiteX21" fmla="*/ 1513442 w 1756463"/>
                <a:gd name="connsiteY21" fmla="*/ 177521 h 1309409"/>
                <a:gd name="connsiteX22" fmla="*/ 1568742 w 1756463"/>
                <a:gd name="connsiteY22" fmla="*/ 122221 h 1309409"/>
                <a:gd name="connsiteX23" fmla="*/ 1513442 w 1756463"/>
                <a:gd name="connsiteY23" fmla="*/ 66921 h 1309409"/>
                <a:gd name="connsiteX24" fmla="*/ 1326698 w 1756463"/>
                <a:gd name="connsiteY24" fmla="*/ 66921 h 1309409"/>
                <a:gd name="connsiteX25" fmla="*/ 1271398 w 1756463"/>
                <a:gd name="connsiteY25" fmla="*/ 122221 h 1309409"/>
                <a:gd name="connsiteX26" fmla="*/ 1326698 w 1756463"/>
                <a:gd name="connsiteY26" fmla="*/ 177521 h 1309409"/>
                <a:gd name="connsiteX27" fmla="*/ 1381998 w 1756463"/>
                <a:gd name="connsiteY27" fmla="*/ 122221 h 1309409"/>
                <a:gd name="connsiteX28" fmla="*/ 1326698 w 1756463"/>
                <a:gd name="connsiteY28" fmla="*/ 66921 h 1309409"/>
                <a:gd name="connsiteX29" fmla="*/ 54498 w 1756463"/>
                <a:gd name="connsiteY29" fmla="*/ 66920 h 1309409"/>
                <a:gd name="connsiteX30" fmla="*/ 54498 w 1756463"/>
                <a:gd name="connsiteY30" fmla="*/ 176921 h 1309409"/>
                <a:gd name="connsiteX31" fmla="*/ 654969 w 1756463"/>
                <a:gd name="connsiteY31" fmla="*/ 176921 h 1309409"/>
                <a:gd name="connsiteX32" fmla="*/ 654969 w 1756463"/>
                <a:gd name="connsiteY32" fmla="*/ 66920 h 1309409"/>
                <a:gd name="connsiteX33" fmla="*/ 1 w 1756463"/>
                <a:gd name="connsiteY33" fmla="*/ 0 h 1309409"/>
                <a:gd name="connsiteX34" fmla="*/ 1756463 w 1756463"/>
                <a:gd name="connsiteY34" fmla="*/ 0 h 1309409"/>
                <a:gd name="connsiteX35" fmla="*/ 1756463 w 1756463"/>
                <a:gd name="connsiteY35" fmla="*/ 243840 h 1309409"/>
                <a:gd name="connsiteX36" fmla="*/ 1756462 w 1756463"/>
                <a:gd name="connsiteY36" fmla="*/ 243840 h 1309409"/>
                <a:gd name="connsiteX37" fmla="*/ 1756462 w 1756463"/>
                <a:gd name="connsiteY37" fmla="*/ 1309409 h 1309409"/>
                <a:gd name="connsiteX38" fmla="*/ 0 w 1756463"/>
                <a:gd name="connsiteY38" fmla="*/ 1309409 h 1309409"/>
                <a:gd name="connsiteX39" fmla="*/ 0 w 1756463"/>
                <a:gd name="connsiteY39" fmla="*/ 238950 h 1309409"/>
                <a:gd name="connsiteX40" fmla="*/ 1 w 1756463"/>
                <a:gd name="connsiteY40" fmla="*/ 238950 h 130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6463" h="1309409">
                  <a:moveTo>
                    <a:pt x="1368033" y="629136"/>
                  </a:moveTo>
                  <a:cubicBezTo>
                    <a:pt x="1448139" y="629136"/>
                    <a:pt x="1513077" y="694074"/>
                    <a:pt x="1513077" y="774180"/>
                  </a:cubicBezTo>
                  <a:cubicBezTo>
                    <a:pt x="1513077" y="854286"/>
                    <a:pt x="1448139" y="919224"/>
                    <a:pt x="1368033" y="919224"/>
                  </a:cubicBezTo>
                  <a:cubicBezTo>
                    <a:pt x="1287927" y="919224"/>
                    <a:pt x="1222989" y="854286"/>
                    <a:pt x="1222989" y="774180"/>
                  </a:cubicBezTo>
                  <a:cubicBezTo>
                    <a:pt x="1222989" y="694074"/>
                    <a:pt x="1287927" y="629136"/>
                    <a:pt x="1368033" y="629136"/>
                  </a:cubicBezTo>
                  <a:close/>
                  <a:moveTo>
                    <a:pt x="878232" y="629136"/>
                  </a:moveTo>
                  <a:cubicBezTo>
                    <a:pt x="958338" y="629136"/>
                    <a:pt x="1023276" y="694074"/>
                    <a:pt x="1023276" y="774180"/>
                  </a:cubicBezTo>
                  <a:cubicBezTo>
                    <a:pt x="1023276" y="854286"/>
                    <a:pt x="958338" y="919224"/>
                    <a:pt x="878232" y="919224"/>
                  </a:cubicBezTo>
                  <a:cubicBezTo>
                    <a:pt x="798126" y="919224"/>
                    <a:pt x="733188" y="854286"/>
                    <a:pt x="733188" y="774180"/>
                  </a:cubicBezTo>
                  <a:cubicBezTo>
                    <a:pt x="733188" y="694074"/>
                    <a:pt x="798126" y="629136"/>
                    <a:pt x="878232" y="629136"/>
                  </a:cubicBezTo>
                  <a:close/>
                  <a:moveTo>
                    <a:pt x="388431" y="629136"/>
                  </a:moveTo>
                  <a:cubicBezTo>
                    <a:pt x="468537" y="629136"/>
                    <a:pt x="533475" y="694074"/>
                    <a:pt x="533475" y="774180"/>
                  </a:cubicBezTo>
                  <a:cubicBezTo>
                    <a:pt x="533475" y="854286"/>
                    <a:pt x="468537" y="919224"/>
                    <a:pt x="388431" y="919224"/>
                  </a:cubicBezTo>
                  <a:cubicBezTo>
                    <a:pt x="308325" y="919224"/>
                    <a:pt x="243387" y="854286"/>
                    <a:pt x="243387" y="774180"/>
                  </a:cubicBezTo>
                  <a:cubicBezTo>
                    <a:pt x="243387" y="694074"/>
                    <a:pt x="308325" y="629136"/>
                    <a:pt x="388431" y="629136"/>
                  </a:cubicBezTo>
                  <a:close/>
                  <a:moveTo>
                    <a:pt x="42625" y="284798"/>
                  </a:moveTo>
                  <a:lnTo>
                    <a:pt x="42625" y="1263560"/>
                  </a:lnTo>
                  <a:lnTo>
                    <a:pt x="1713838" y="1263560"/>
                  </a:lnTo>
                  <a:lnTo>
                    <a:pt x="1713838" y="284798"/>
                  </a:lnTo>
                  <a:close/>
                  <a:moveTo>
                    <a:pt x="1513442" y="66921"/>
                  </a:moveTo>
                  <a:cubicBezTo>
                    <a:pt x="1482901" y="66921"/>
                    <a:pt x="1458142" y="91680"/>
                    <a:pt x="1458142" y="122221"/>
                  </a:cubicBezTo>
                  <a:cubicBezTo>
                    <a:pt x="1458142" y="152762"/>
                    <a:pt x="1482901" y="177521"/>
                    <a:pt x="1513442" y="177521"/>
                  </a:cubicBezTo>
                  <a:cubicBezTo>
                    <a:pt x="1543983" y="177521"/>
                    <a:pt x="1568742" y="152762"/>
                    <a:pt x="1568742" y="122221"/>
                  </a:cubicBezTo>
                  <a:cubicBezTo>
                    <a:pt x="1568742" y="91680"/>
                    <a:pt x="1543983" y="66921"/>
                    <a:pt x="1513442" y="66921"/>
                  </a:cubicBezTo>
                  <a:close/>
                  <a:moveTo>
                    <a:pt x="1326698" y="66921"/>
                  </a:moveTo>
                  <a:cubicBezTo>
                    <a:pt x="1296157" y="66921"/>
                    <a:pt x="1271398" y="91680"/>
                    <a:pt x="1271398" y="122221"/>
                  </a:cubicBezTo>
                  <a:cubicBezTo>
                    <a:pt x="1271398" y="152762"/>
                    <a:pt x="1296157" y="177521"/>
                    <a:pt x="1326698" y="177521"/>
                  </a:cubicBezTo>
                  <a:cubicBezTo>
                    <a:pt x="1357239" y="177521"/>
                    <a:pt x="1381998" y="152762"/>
                    <a:pt x="1381998" y="122221"/>
                  </a:cubicBezTo>
                  <a:cubicBezTo>
                    <a:pt x="1381998" y="91680"/>
                    <a:pt x="1357239" y="66921"/>
                    <a:pt x="1326698" y="66921"/>
                  </a:cubicBezTo>
                  <a:close/>
                  <a:moveTo>
                    <a:pt x="54498" y="66920"/>
                  </a:moveTo>
                  <a:lnTo>
                    <a:pt x="54498" y="176921"/>
                  </a:lnTo>
                  <a:lnTo>
                    <a:pt x="654969" y="176921"/>
                  </a:lnTo>
                  <a:lnTo>
                    <a:pt x="654969" y="66920"/>
                  </a:lnTo>
                  <a:close/>
                  <a:moveTo>
                    <a:pt x="1" y="0"/>
                  </a:moveTo>
                  <a:lnTo>
                    <a:pt x="1756463" y="0"/>
                  </a:lnTo>
                  <a:lnTo>
                    <a:pt x="1756463" y="243840"/>
                  </a:lnTo>
                  <a:lnTo>
                    <a:pt x="1756462" y="243840"/>
                  </a:lnTo>
                  <a:lnTo>
                    <a:pt x="1756462" y="1309409"/>
                  </a:lnTo>
                  <a:lnTo>
                    <a:pt x="0" y="1309409"/>
                  </a:lnTo>
                  <a:lnTo>
                    <a:pt x="0" y="238950"/>
                  </a:lnTo>
                  <a:lnTo>
                    <a:pt x="1" y="23895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74" name="Oval 573">
            <a:extLst>
              <a:ext uri="{FF2B5EF4-FFF2-40B4-BE49-F238E27FC236}">
                <a16:creationId xmlns:a16="http://schemas.microsoft.com/office/drawing/2014/main" id="{DBCF50DE-2F95-406A-931F-7B865473D7CD}"/>
              </a:ext>
            </a:extLst>
          </p:cNvPr>
          <p:cNvSpPr/>
          <p:nvPr/>
        </p:nvSpPr>
        <p:spPr bwMode="auto">
          <a:xfrm>
            <a:off x="6017048" y="4797852"/>
            <a:ext cx="416153" cy="416153"/>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75" name="TextBox 574">
            <a:extLst>
              <a:ext uri="{FF2B5EF4-FFF2-40B4-BE49-F238E27FC236}">
                <a16:creationId xmlns:a16="http://schemas.microsoft.com/office/drawing/2014/main" id="{B94C2952-688F-4953-B8B9-01638B7268CB}"/>
              </a:ext>
            </a:extLst>
          </p:cNvPr>
          <p:cNvSpPr txBox="1"/>
          <p:nvPr/>
        </p:nvSpPr>
        <p:spPr>
          <a:xfrm>
            <a:off x="5936086" y="5270123"/>
            <a:ext cx="578079" cy="110800"/>
          </a:xfrm>
          <a:prstGeom prst="rect">
            <a:avLst/>
          </a:prstGeom>
          <a:no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Cortana</a:t>
            </a:r>
          </a:p>
        </p:txBody>
      </p:sp>
      <p:pic>
        <p:nvPicPr>
          <p:cNvPr id="576" name="Picture 575">
            <a:extLst>
              <a:ext uri="{FF2B5EF4-FFF2-40B4-BE49-F238E27FC236}">
                <a16:creationId xmlns:a16="http://schemas.microsoft.com/office/drawing/2014/main" id="{7C375A54-FAF1-4026-BE1A-5DA79D5AAD4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104711" y="4885515"/>
            <a:ext cx="240828" cy="240828"/>
          </a:xfrm>
          <a:prstGeom prst="rect">
            <a:avLst/>
          </a:prstGeom>
          <a:ln>
            <a:noFill/>
          </a:ln>
        </p:spPr>
      </p:pic>
      <p:grpSp>
        <p:nvGrpSpPr>
          <p:cNvPr id="40" name="Group 39">
            <a:extLst>
              <a:ext uri="{FF2B5EF4-FFF2-40B4-BE49-F238E27FC236}">
                <a16:creationId xmlns:a16="http://schemas.microsoft.com/office/drawing/2014/main" id="{9A5FE0B3-A418-40AF-A7F2-A9E638B0CA26}"/>
              </a:ext>
            </a:extLst>
          </p:cNvPr>
          <p:cNvGrpSpPr/>
          <p:nvPr/>
        </p:nvGrpSpPr>
        <p:grpSpPr>
          <a:xfrm>
            <a:off x="5936086" y="4065805"/>
            <a:ext cx="578079" cy="583072"/>
            <a:chOff x="5851487" y="4065890"/>
            <a:chExt cx="578161" cy="583154"/>
          </a:xfrm>
        </p:grpSpPr>
        <p:sp>
          <p:nvSpPr>
            <p:cNvPr id="578" name="TextBox 577">
              <a:extLst>
                <a:ext uri="{FF2B5EF4-FFF2-40B4-BE49-F238E27FC236}">
                  <a16:creationId xmlns:a16="http://schemas.microsoft.com/office/drawing/2014/main" id="{6FB49664-D06F-4564-B0FD-5D5D91F0540D}"/>
                </a:ext>
              </a:extLst>
            </p:cNvPr>
            <p:cNvSpPr txBox="1"/>
            <p:nvPr/>
          </p:nvSpPr>
          <p:spPr>
            <a:xfrm>
              <a:off x="5851487" y="4538228"/>
              <a:ext cx="578161" cy="110816"/>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Bing</a:t>
              </a:r>
            </a:p>
          </p:txBody>
        </p:sp>
        <p:grpSp>
          <p:nvGrpSpPr>
            <p:cNvPr id="579" name="Group 578">
              <a:extLst>
                <a:ext uri="{FF2B5EF4-FFF2-40B4-BE49-F238E27FC236}">
                  <a16:creationId xmlns:a16="http://schemas.microsoft.com/office/drawing/2014/main" id="{EBD324CE-E80E-4111-8146-F1EF820C9EA0}"/>
                </a:ext>
              </a:extLst>
            </p:cNvPr>
            <p:cNvGrpSpPr/>
            <p:nvPr/>
          </p:nvGrpSpPr>
          <p:grpSpPr>
            <a:xfrm>
              <a:off x="5932461" y="4065890"/>
              <a:ext cx="416212" cy="416212"/>
              <a:chOff x="2990684" y="5259981"/>
              <a:chExt cx="416212" cy="416212"/>
            </a:xfrm>
          </p:grpSpPr>
          <p:sp>
            <p:nvSpPr>
              <p:cNvPr id="580" name="Oval 579">
                <a:extLst>
                  <a:ext uri="{FF2B5EF4-FFF2-40B4-BE49-F238E27FC236}">
                    <a16:creationId xmlns:a16="http://schemas.microsoft.com/office/drawing/2014/main" id="{D580AEB8-C94A-4CED-A616-7DDB58C091C1}"/>
                  </a:ext>
                </a:extLst>
              </p:cNvPr>
              <p:cNvSpPr/>
              <p:nvPr/>
            </p:nvSpPr>
            <p:spPr bwMode="auto">
              <a:xfrm>
                <a:off x="2990684" y="5259981"/>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pic>
            <p:nvPicPr>
              <p:cNvPr id="581" name="Picture 12" descr="Image result for bing logo">
                <a:extLst>
                  <a:ext uri="{FF2B5EF4-FFF2-40B4-BE49-F238E27FC236}">
                    <a16:creationId xmlns:a16="http://schemas.microsoft.com/office/drawing/2014/main" id="{EDA11DD1-BEE5-47FA-A976-CE0F54BE83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63" name="TextBox 562">
            <a:extLst>
              <a:ext uri="{FF2B5EF4-FFF2-40B4-BE49-F238E27FC236}">
                <a16:creationId xmlns:a16="http://schemas.microsoft.com/office/drawing/2014/main" id="{CC5D64BE-4088-4A7B-88B1-84258643B80F}"/>
              </a:ext>
            </a:extLst>
          </p:cNvPr>
          <p:cNvSpPr txBox="1"/>
          <p:nvPr/>
        </p:nvSpPr>
        <p:spPr>
          <a:xfrm>
            <a:off x="6916773" y="5270123"/>
            <a:ext cx="578079" cy="110800"/>
          </a:xfrm>
          <a:prstGeom prst="rect">
            <a:avLst/>
          </a:prstGeom>
          <a:noFill/>
          <a:ln>
            <a:noFill/>
          </a:ln>
        </p:spPr>
        <p:txBody>
          <a:bodyPr wrap="square" lIns="45713" tIns="0" rIns="0" bIns="0" rtlCol="0">
            <a:spAutoFit/>
          </a:bodyPr>
          <a:lstStyle/>
          <a:p>
            <a:pPr algn="ctr" defTabSz="914225">
              <a:lnSpc>
                <a:spcPct val="90000"/>
              </a:lnSpc>
              <a:spcAft>
                <a:spcPts val="600"/>
              </a:spcAft>
            </a:pPr>
            <a:r>
              <a:rPr lang="en-US" sz="800" b="1" dirty="0">
                <a:solidFill>
                  <a:srgbClr val="FFFFFF"/>
                </a:solidFill>
                <a:latin typeface="Segoe UI" panose="020B0502040204020203" pitchFamily="34" charset="0"/>
                <a:ea typeface="Segoe UI" panose="020B0502040204020203" pitchFamily="34" charset="0"/>
                <a:cs typeface="Segoe UI" panose="020B0502040204020203" pitchFamily="34" charset="0"/>
              </a:rPr>
              <a:t>Direct Line</a:t>
            </a:r>
          </a:p>
        </p:txBody>
      </p:sp>
      <p:grpSp>
        <p:nvGrpSpPr>
          <p:cNvPr id="31" name="Group 30">
            <a:extLst>
              <a:ext uri="{FF2B5EF4-FFF2-40B4-BE49-F238E27FC236}">
                <a16:creationId xmlns:a16="http://schemas.microsoft.com/office/drawing/2014/main" id="{96B16878-F4B8-4148-85A2-8A5BC158D019}"/>
              </a:ext>
            </a:extLst>
          </p:cNvPr>
          <p:cNvGrpSpPr/>
          <p:nvPr/>
        </p:nvGrpSpPr>
        <p:grpSpPr>
          <a:xfrm>
            <a:off x="6997735" y="4797852"/>
            <a:ext cx="416153" cy="416153"/>
            <a:chOff x="6475335" y="4546762"/>
            <a:chExt cx="416212" cy="416212"/>
          </a:xfrm>
        </p:grpSpPr>
        <p:sp>
          <p:nvSpPr>
            <p:cNvPr id="562" name="Oval 561">
              <a:extLst>
                <a:ext uri="{FF2B5EF4-FFF2-40B4-BE49-F238E27FC236}">
                  <a16:creationId xmlns:a16="http://schemas.microsoft.com/office/drawing/2014/main" id="{DF3920FB-F1DC-4BB8-A8CC-E2AB4235ABBB}"/>
                </a:ext>
              </a:extLst>
            </p:cNvPr>
            <p:cNvSpPr/>
            <p:nvPr/>
          </p:nvSpPr>
          <p:spPr bwMode="auto">
            <a:xfrm>
              <a:off x="6475335" y="4546762"/>
              <a:ext cx="416212" cy="416212"/>
            </a:xfrm>
            <a:prstGeom prst="ellipse">
              <a:avLst/>
            </a:prstGeom>
            <a:solidFill>
              <a:schemeClr val="bg2"/>
            </a:solidFill>
            <a:ln w="12700" cap="flat">
              <a:solidFill>
                <a:schemeClr val="tx1"/>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64" name="Freeform 10">
              <a:extLst>
                <a:ext uri="{FF2B5EF4-FFF2-40B4-BE49-F238E27FC236}">
                  <a16:creationId xmlns:a16="http://schemas.microsoft.com/office/drawing/2014/main" id="{E5F6700D-68D2-4134-865A-AEF905DD7786}"/>
                </a:ext>
              </a:extLst>
            </p:cNvPr>
            <p:cNvSpPr/>
            <p:nvPr/>
          </p:nvSpPr>
          <p:spPr>
            <a:xfrm rot="16200000">
              <a:off x="6542034" y="4613462"/>
              <a:ext cx="282814" cy="282814"/>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tx1"/>
            </a:solidFill>
            <a:ln w="10795" cap="flat" cmpd="sng" algn="ctr">
              <a:noFill/>
              <a:prstDash val="soli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050" kern="0">
                <a:solidFill>
                  <a:srgbClr val="353535"/>
                </a:solidFill>
                <a:latin typeface="Segoe UI Semilight"/>
              </a:endParaRPr>
            </a:p>
          </p:txBody>
        </p:sp>
      </p:grpSp>
      <p:sp>
        <p:nvSpPr>
          <p:cNvPr id="52" name="Freeform: Shape 51">
            <a:extLst>
              <a:ext uri="{FF2B5EF4-FFF2-40B4-BE49-F238E27FC236}">
                <a16:creationId xmlns:a16="http://schemas.microsoft.com/office/drawing/2014/main" id="{F7688B24-CF01-4229-97C5-0811E131E3B4}"/>
              </a:ext>
            </a:extLst>
          </p:cNvPr>
          <p:cNvSpPr/>
          <p:nvPr/>
        </p:nvSpPr>
        <p:spPr bwMode="auto">
          <a:xfrm>
            <a:off x="5365392" y="3185296"/>
            <a:ext cx="1005093" cy="2125225"/>
          </a:xfrm>
          <a:custGeom>
            <a:avLst/>
            <a:gdLst>
              <a:gd name="connsiteX0" fmla="*/ 1005235 w 1005235"/>
              <a:gd name="connsiteY0" fmla="*/ 0 h 2125526"/>
              <a:gd name="connsiteX1" fmla="*/ 0 w 1005235"/>
              <a:gd name="connsiteY1" fmla="*/ 0 h 2125526"/>
              <a:gd name="connsiteX2" fmla="*/ 0 w 1005235"/>
              <a:gd name="connsiteY2" fmla="*/ 2125526 h 2125526"/>
            </a:gdLst>
            <a:ahLst/>
            <a:cxnLst>
              <a:cxn ang="0">
                <a:pos x="connsiteX0" y="connsiteY0"/>
              </a:cxn>
              <a:cxn ang="0">
                <a:pos x="connsiteX1" y="connsiteY1"/>
              </a:cxn>
              <a:cxn ang="0">
                <a:pos x="connsiteX2" y="connsiteY2"/>
              </a:cxn>
            </a:cxnLst>
            <a:rect l="l" t="t" r="r" b="b"/>
            <a:pathLst>
              <a:path w="1005235" h="2125526">
                <a:moveTo>
                  <a:pt x="1005235" y="0"/>
                </a:moveTo>
                <a:lnTo>
                  <a:pt x="0" y="0"/>
                </a:lnTo>
                <a:lnTo>
                  <a:pt x="0" y="2125526"/>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594" name="TextBox 593">
            <a:extLst>
              <a:ext uri="{FF2B5EF4-FFF2-40B4-BE49-F238E27FC236}">
                <a16:creationId xmlns:a16="http://schemas.microsoft.com/office/drawing/2014/main" id="{130E20AB-F2B8-461C-87E7-0A334E6A268E}"/>
              </a:ext>
            </a:extLst>
          </p:cNvPr>
          <p:cNvSpPr txBox="1"/>
          <p:nvPr/>
        </p:nvSpPr>
        <p:spPr>
          <a:xfrm>
            <a:off x="5075422" y="5270124"/>
            <a:ext cx="578079" cy="221599"/>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Skype for Business</a:t>
            </a:r>
          </a:p>
        </p:txBody>
      </p:sp>
      <p:sp>
        <p:nvSpPr>
          <p:cNvPr id="596" name="Oval 595">
            <a:extLst>
              <a:ext uri="{FF2B5EF4-FFF2-40B4-BE49-F238E27FC236}">
                <a16:creationId xmlns:a16="http://schemas.microsoft.com/office/drawing/2014/main" id="{A2CD193A-1512-4343-B858-50C3E7319CEC}"/>
              </a:ext>
            </a:extLst>
          </p:cNvPr>
          <p:cNvSpPr/>
          <p:nvPr/>
        </p:nvSpPr>
        <p:spPr bwMode="auto">
          <a:xfrm>
            <a:off x="5156384" y="4797852"/>
            <a:ext cx="416153" cy="416153"/>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grpSp>
        <p:nvGrpSpPr>
          <p:cNvPr id="57" name="Group 56">
            <a:extLst>
              <a:ext uri="{FF2B5EF4-FFF2-40B4-BE49-F238E27FC236}">
                <a16:creationId xmlns:a16="http://schemas.microsoft.com/office/drawing/2014/main" id="{181F20D8-7CA2-41DA-B502-DB28BF1089BD}"/>
              </a:ext>
            </a:extLst>
          </p:cNvPr>
          <p:cNvGrpSpPr/>
          <p:nvPr/>
        </p:nvGrpSpPr>
        <p:grpSpPr>
          <a:xfrm>
            <a:off x="5075422" y="4065805"/>
            <a:ext cx="578079" cy="583072"/>
            <a:chOff x="5075277" y="4065890"/>
            <a:chExt cx="578161" cy="583154"/>
          </a:xfrm>
        </p:grpSpPr>
        <p:sp>
          <p:nvSpPr>
            <p:cNvPr id="589" name="TextBox 588">
              <a:extLst>
                <a:ext uri="{FF2B5EF4-FFF2-40B4-BE49-F238E27FC236}">
                  <a16:creationId xmlns:a16="http://schemas.microsoft.com/office/drawing/2014/main" id="{6C53759B-7B18-4BF4-82D2-FDC0F19D447E}"/>
                </a:ext>
              </a:extLst>
            </p:cNvPr>
            <p:cNvSpPr txBox="1"/>
            <p:nvPr/>
          </p:nvSpPr>
          <p:spPr>
            <a:xfrm>
              <a:off x="5075277" y="4538228"/>
              <a:ext cx="578161" cy="110816"/>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Skype</a:t>
              </a:r>
            </a:p>
          </p:txBody>
        </p:sp>
        <p:grpSp>
          <p:nvGrpSpPr>
            <p:cNvPr id="55" name="Group 54">
              <a:extLst>
                <a:ext uri="{FF2B5EF4-FFF2-40B4-BE49-F238E27FC236}">
                  <a16:creationId xmlns:a16="http://schemas.microsoft.com/office/drawing/2014/main" id="{40990B1D-7DA3-44B7-B0EE-DB3B23A72F10}"/>
                </a:ext>
              </a:extLst>
            </p:cNvPr>
            <p:cNvGrpSpPr/>
            <p:nvPr/>
          </p:nvGrpSpPr>
          <p:grpSpPr>
            <a:xfrm>
              <a:off x="5156251" y="4065890"/>
              <a:ext cx="416212" cy="416212"/>
              <a:chOff x="5156251" y="4065890"/>
              <a:chExt cx="416212" cy="416212"/>
            </a:xfrm>
          </p:grpSpPr>
          <p:sp>
            <p:nvSpPr>
              <p:cNvPr id="591" name="Oval 590">
                <a:extLst>
                  <a:ext uri="{FF2B5EF4-FFF2-40B4-BE49-F238E27FC236}">
                    <a16:creationId xmlns:a16="http://schemas.microsoft.com/office/drawing/2014/main" id="{E26360B2-21D1-46D8-B4C4-4C44A1779E73}"/>
                  </a:ext>
                </a:extLst>
              </p:cNvPr>
              <p:cNvSpPr/>
              <p:nvPr/>
            </p:nvSpPr>
            <p:spPr bwMode="auto">
              <a:xfrm>
                <a:off x="5156251" y="4065890"/>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pic>
            <p:nvPicPr>
              <p:cNvPr id="572" name="Picture 571">
                <a:extLst>
                  <a:ext uri="{FF2B5EF4-FFF2-40B4-BE49-F238E27FC236}">
                    <a16:creationId xmlns:a16="http://schemas.microsoft.com/office/drawing/2014/main" id="{2034009A-BE56-4B6F-9B7F-91E94C38C688}"/>
                  </a:ext>
                </a:extLst>
              </p:cNvPr>
              <p:cNvPicPr>
                <a:picLocks noChangeAspect="1"/>
              </p:cNvPicPr>
              <p:nvPr/>
            </p:nvPicPr>
            <p:blipFill>
              <a:blip r:embed="rId8"/>
              <a:stretch>
                <a:fillRect/>
              </a:stretch>
            </p:blipFill>
            <p:spPr>
              <a:xfrm>
                <a:off x="5252645" y="4160587"/>
                <a:ext cx="223424" cy="226819"/>
              </a:xfrm>
              <a:prstGeom prst="rect">
                <a:avLst/>
              </a:prstGeom>
              <a:ln>
                <a:noFill/>
              </a:ln>
            </p:spPr>
          </p:pic>
        </p:grpSp>
      </p:grpSp>
      <p:pic>
        <p:nvPicPr>
          <p:cNvPr id="568" name="Picture 567">
            <a:extLst>
              <a:ext uri="{FF2B5EF4-FFF2-40B4-BE49-F238E27FC236}">
                <a16:creationId xmlns:a16="http://schemas.microsoft.com/office/drawing/2014/main" id="{EA2178DD-6612-4CC0-8173-7E6EEC08E3D6}"/>
              </a:ext>
            </a:extLst>
          </p:cNvPr>
          <p:cNvPicPr>
            <a:picLocks noChangeAspect="1"/>
          </p:cNvPicPr>
          <p:nvPr/>
        </p:nvPicPr>
        <p:blipFill>
          <a:blip r:embed="rId9"/>
          <a:stretch>
            <a:fillRect/>
          </a:stretch>
        </p:blipFill>
        <p:spPr>
          <a:xfrm>
            <a:off x="5246435" y="4887903"/>
            <a:ext cx="236054" cy="236054"/>
          </a:xfrm>
          <a:prstGeom prst="rect">
            <a:avLst/>
          </a:prstGeom>
          <a:ln>
            <a:noFill/>
          </a:ln>
        </p:spPr>
      </p:pic>
      <p:sp>
        <p:nvSpPr>
          <p:cNvPr id="249" name="Text Placeholder 1">
            <a:extLst>
              <a:ext uri="{FF2B5EF4-FFF2-40B4-BE49-F238E27FC236}">
                <a16:creationId xmlns:a16="http://schemas.microsoft.com/office/drawing/2014/main" id="{1BED4373-A24D-41FB-BBFC-469175CBCDE0}"/>
              </a:ext>
            </a:extLst>
          </p:cNvPr>
          <p:cNvSpPr txBox="1">
            <a:spLocks/>
          </p:cNvSpPr>
          <p:nvPr/>
        </p:nvSpPr>
        <p:spPr>
          <a:xfrm>
            <a:off x="523937" y="1311336"/>
            <a:ext cx="4239225" cy="1514522"/>
          </a:xfrm>
          <a:prstGeom prst="rect">
            <a:avLst/>
          </a:prstGeom>
          <a:noFill/>
        </p:spPr>
        <p:txBody>
          <a:bodyPr lIns="0" tIns="91427" bIns="91427">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pPr>
            <a:r>
              <a:rPr lang="en-US" sz="1400" u="sng" dirty="0">
                <a:solidFill>
                  <a:srgbClr val="0070C0"/>
                </a:solidFill>
                <a:latin typeface="Segoe UI Semibold" panose="020B0702040204020203" pitchFamily="34" charset="0"/>
                <a:ea typeface="Segoe UI" panose="020B0502040204020203" pitchFamily="34" charset="0"/>
                <a:cs typeface="Segoe UI" panose="020B0502040204020203" pitchFamily="34" charset="0"/>
              </a:rPr>
              <a:t>What? </a:t>
            </a:r>
            <a:endParaRPr lang="en-US" sz="1400" dirty="0">
              <a:solidFill>
                <a:srgbClr val="0070C0"/>
              </a:solidFill>
              <a:latin typeface="Segoe UI Semibold" panose="020B0702040204020203" pitchFamily="34" charset="0"/>
              <a:ea typeface="Segoe UI" panose="020B0502040204020203" pitchFamily="34" charset="0"/>
              <a:cs typeface="Segoe UI" panose="020B0502040204020203" pitchFamily="34" charset="0"/>
            </a:endParaRP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Tools for building REST Web Sites</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Services to enrich</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Mechanisms for receive events</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Data to debug and analyze</a:t>
            </a:r>
          </a:p>
        </p:txBody>
      </p:sp>
      <p:sp>
        <p:nvSpPr>
          <p:cNvPr id="250" name="Text Placeholder 1">
            <a:extLst>
              <a:ext uri="{FF2B5EF4-FFF2-40B4-BE49-F238E27FC236}">
                <a16:creationId xmlns:a16="http://schemas.microsoft.com/office/drawing/2014/main" id="{A330C695-61A0-4EEC-91B8-28EA02D24230}"/>
              </a:ext>
            </a:extLst>
          </p:cNvPr>
          <p:cNvSpPr txBox="1">
            <a:spLocks/>
          </p:cNvSpPr>
          <p:nvPr/>
        </p:nvSpPr>
        <p:spPr>
          <a:xfrm>
            <a:off x="523937" y="2916861"/>
            <a:ext cx="4239225" cy="1717514"/>
          </a:xfrm>
          <a:prstGeom prst="rect">
            <a:avLst/>
          </a:prstGeom>
          <a:noFill/>
        </p:spPr>
        <p:txBody>
          <a:bodyPr lIns="0" tIns="91427" bIns="91427">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pPr>
            <a:r>
              <a:rPr lang="en-US" sz="1400" u="sng" dirty="0">
                <a:solidFill>
                  <a:srgbClr val="0070C0"/>
                </a:solidFill>
                <a:latin typeface="Segoe UI Semibold" panose="020B0702040204020203" pitchFamily="34" charset="0"/>
                <a:ea typeface="Segoe UI" panose="020B0502040204020203" pitchFamily="34" charset="0"/>
                <a:cs typeface="Segoe UI" panose="020B0502040204020203" pitchFamily="34" charset="0"/>
              </a:rPr>
              <a:t>Why? </a:t>
            </a:r>
            <a:endParaRPr lang="en-US" sz="1400" dirty="0">
              <a:solidFill>
                <a:srgbClr val="0070C0"/>
              </a:solidFill>
              <a:latin typeface="Segoe UI Semibold" panose="020B0702040204020203" pitchFamily="34" charset="0"/>
              <a:ea typeface="Segoe UI" panose="020B0502040204020203" pitchFamily="34" charset="0"/>
              <a:cs typeface="Segoe UI" panose="020B0502040204020203" pitchFamily="34" charset="0"/>
            </a:endParaRP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Implements standard protocols</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Modeling conversations is hard. Tools help! </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UI across multiple canvases is hard. Cards rock! </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Language Understanding is hard</a:t>
            </a:r>
          </a:p>
          <a:p>
            <a:pPr marL="228556" indent="-168243" defTabSz="932563">
              <a:lnSpc>
                <a:spcPct val="100000"/>
              </a:lnSpc>
              <a:spcBef>
                <a:spcPts val="300"/>
              </a:spcBef>
              <a:buFont typeface="Arial" panose="020B0604020202020204" pitchFamily="34" charset="0"/>
              <a:buChar char="•"/>
            </a:pPr>
            <a:r>
              <a:rPr lang="en-US" sz="1400" dirty="0">
                <a:solidFill>
                  <a:srgbClr val="0070C0"/>
                </a:solidFill>
                <a:latin typeface="Segoe UI Light"/>
              </a:rPr>
              <a:t>Common and well understood patterns</a:t>
            </a:r>
          </a:p>
        </p:txBody>
      </p:sp>
    </p:spTree>
    <p:extLst>
      <p:ext uri="{BB962C8B-B14F-4D97-AF65-F5344CB8AC3E}">
        <p14:creationId xmlns:p14="http://schemas.microsoft.com/office/powerpoint/2010/main" val="1449521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0"/>
                                        </p:tgtEl>
                                        <p:attrNameLst>
                                          <p:attrName>style.visibility</p:attrName>
                                        </p:attrNameLst>
                                      </p:cBhvr>
                                      <p:to>
                                        <p:strVal val="visible"/>
                                      </p:to>
                                    </p:set>
                                    <p:animEffect transition="in" filter="fade">
                                      <p:cBhvr>
                                        <p:cTn id="12" dur="500"/>
                                        <p:tgtEl>
                                          <p:spTgt spid="2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2"/>
                                        </p:tgtEl>
                                        <p:attrNameLst>
                                          <p:attrName>style.visibility</p:attrName>
                                        </p:attrNameLst>
                                      </p:cBhvr>
                                      <p:to>
                                        <p:strVal val="visible"/>
                                      </p:to>
                                    </p:set>
                                    <p:animEffect transition="in" filter="fade">
                                      <p:cBhvr>
                                        <p:cTn id="17"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249" grpId="0"/>
      <p:bldP spid="2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4751746" y="1462"/>
            <a:ext cx="7438527" cy="6855082"/>
          </a:xfrm>
          <a:prstGeom prst="rect">
            <a:avLst/>
          </a:prstGeom>
        </p:spPr>
      </p:pic>
      <p:sp>
        <p:nvSpPr>
          <p:cNvPr id="11" name="Rectangle 10"/>
          <p:cNvSpPr/>
          <p:nvPr/>
        </p:nvSpPr>
        <p:spPr bwMode="auto">
          <a:xfrm>
            <a:off x="4744813" y="1460"/>
            <a:ext cx="7438527" cy="685556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746" y="1460"/>
            <a:ext cx="7439390" cy="6855568"/>
          </a:xfrm>
          <a:prstGeom prst="rect">
            <a:avLst/>
          </a:prstGeom>
          <a:solidFill>
            <a:srgbClr val="512A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84604" y="1666782"/>
            <a:ext cx="4467143" cy="3524439"/>
          </a:xfrm>
          <a:prstGeom prst="rect">
            <a:avLst/>
          </a:prstGeom>
        </p:spPr>
        <p:txBody>
          <a:bodyPr wrap="square" anchor="ctr">
            <a:spAutoFit/>
          </a:bodyPr>
          <a:lstStyle/>
          <a:p>
            <a:pPr defTabSz="914049">
              <a:lnSpc>
                <a:spcPct val="90000"/>
              </a:lnSpc>
              <a:spcAft>
                <a:spcPts val="1469"/>
              </a:spcAft>
              <a:defRPr/>
            </a:pPr>
            <a:r>
              <a:rPr lang="en-US" altLang="en-US" sz="5293" b="1" kern="0" dirty="0">
                <a:latin typeface="+mj-lt"/>
              </a:rPr>
              <a:t>Microsoft Cognitive Services</a:t>
            </a:r>
          </a:p>
          <a:p>
            <a:pPr defTabSz="914049">
              <a:lnSpc>
                <a:spcPct val="90000"/>
              </a:lnSpc>
              <a:spcAft>
                <a:spcPts val="1469"/>
              </a:spcAft>
              <a:defRPr/>
            </a:pPr>
            <a:r>
              <a:rPr lang="en-US" sz="3528" kern="0" dirty="0">
                <a:solidFill>
                  <a:srgbClr val="D2D2D2">
                    <a:lumMod val="50000"/>
                  </a:srgbClr>
                </a:solidFill>
                <a:latin typeface="Segoe UI Light"/>
              </a:rPr>
              <a:t>Give your apps </a:t>
            </a:r>
            <a:br>
              <a:rPr lang="en-US" sz="3528" kern="0" dirty="0">
                <a:solidFill>
                  <a:srgbClr val="D2D2D2">
                    <a:lumMod val="50000"/>
                  </a:srgbClr>
                </a:solidFill>
                <a:latin typeface="Segoe UI Light"/>
              </a:rPr>
            </a:br>
            <a:r>
              <a:rPr lang="en-US" sz="3528" kern="0" dirty="0">
                <a:solidFill>
                  <a:srgbClr val="D2D2D2">
                    <a:lumMod val="50000"/>
                  </a:srgbClr>
                </a:solidFill>
                <a:latin typeface="Segoe UI Light"/>
              </a:rPr>
              <a:t>a human side</a:t>
            </a:r>
          </a:p>
        </p:txBody>
      </p:sp>
      <p:sp>
        <p:nvSpPr>
          <p:cNvPr id="6" name="TextBox 5"/>
          <p:cNvSpPr txBox="1"/>
          <p:nvPr/>
        </p:nvSpPr>
        <p:spPr>
          <a:xfrm>
            <a:off x="6104150" y="432649"/>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From faces to feelings, allow your </a:t>
            </a:r>
            <a:br>
              <a:rPr lang="en-US" sz="1667" kern="0" dirty="0">
                <a:gradFill>
                  <a:gsLst>
                    <a:gs pos="2917">
                      <a:srgbClr val="FFFFFF"/>
                    </a:gs>
                    <a:gs pos="30000">
                      <a:srgbClr val="FFFFFF"/>
                    </a:gs>
                  </a:gsLst>
                  <a:lin ang="5400000" scaled="0"/>
                </a:gradFill>
                <a:latin typeface="Segoe UI"/>
              </a:rPr>
            </a:br>
            <a:r>
              <a:rPr lang="en-US" sz="1667"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104150" y="1623102"/>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104150" y="4004010"/>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Tap into rich knowledge amassed from </a:t>
            </a:r>
            <a:br>
              <a:rPr lang="en-US" sz="1667" kern="0" dirty="0">
                <a:gradFill>
                  <a:gsLst>
                    <a:gs pos="2917">
                      <a:srgbClr val="FFFFFF"/>
                    </a:gs>
                    <a:gs pos="30000">
                      <a:srgbClr val="FFFFFF"/>
                    </a:gs>
                  </a:gsLst>
                  <a:lin ang="5400000" scaled="0"/>
                </a:gradFill>
                <a:latin typeface="Segoe UI"/>
              </a:rPr>
            </a:br>
            <a:r>
              <a:rPr lang="en-US" sz="1667" kern="0"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104150" y="2813556"/>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104150" y="5194464"/>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049">
              <a:lnSpc>
                <a:spcPct val="90000"/>
              </a:lnSpc>
              <a:spcAft>
                <a:spcPts val="600"/>
              </a:spcAft>
              <a:defRPr/>
            </a:pPr>
            <a:r>
              <a:rPr lang="en-US" sz="1667"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388012" y="610590"/>
            <a:ext cx="661157" cy="43750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28" name="Freeform 18"/>
          <p:cNvSpPr>
            <a:spLocks noChangeAspect="1"/>
          </p:cNvSpPr>
          <p:nvPr/>
        </p:nvSpPr>
        <p:spPr bwMode="auto">
          <a:xfrm>
            <a:off x="5434536" y="1756147"/>
            <a:ext cx="586446" cy="51372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29" name="Freeform 9"/>
          <p:cNvSpPr>
            <a:spLocks noChangeAspect="1"/>
          </p:cNvSpPr>
          <p:nvPr/>
        </p:nvSpPr>
        <p:spPr bwMode="auto">
          <a:xfrm>
            <a:off x="5498789" y="2977922"/>
            <a:ext cx="420157" cy="52833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30" name="Freeform 5"/>
          <p:cNvSpPr>
            <a:spLocks/>
          </p:cNvSpPr>
          <p:nvPr/>
        </p:nvSpPr>
        <p:spPr bwMode="auto">
          <a:xfrm>
            <a:off x="5464060" y="4126384"/>
            <a:ext cx="526280" cy="52628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nvGrpSpPr>
          <p:cNvPr id="31" name="Group 30"/>
          <p:cNvGrpSpPr/>
          <p:nvPr/>
        </p:nvGrpSpPr>
        <p:grpSpPr>
          <a:xfrm>
            <a:off x="5451842" y="5362776"/>
            <a:ext cx="537424" cy="528338"/>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spTree>
    <p:extLst>
      <p:ext uri="{BB962C8B-B14F-4D97-AF65-F5344CB8AC3E}">
        <p14:creationId xmlns:p14="http://schemas.microsoft.com/office/powerpoint/2010/main" val="250799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465C0AF-C6DB-418D-A317-D19F406E8D2E}"/>
              </a:ext>
            </a:extLst>
          </p:cNvPr>
          <p:cNvSpPr/>
          <p:nvPr/>
        </p:nvSpPr>
        <p:spPr>
          <a:xfrm>
            <a:off x="0" y="-78548"/>
            <a:ext cx="12191999" cy="1525553"/>
          </a:xfrm>
          <a:prstGeom prst="rect">
            <a:avLst/>
          </a:prstGeom>
          <a:solidFill>
            <a:srgbClr val="512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55" name="TextBox 54">
            <a:extLst>
              <a:ext uri="{FF2B5EF4-FFF2-40B4-BE49-F238E27FC236}">
                <a16:creationId xmlns:a16="http://schemas.microsoft.com/office/drawing/2014/main" id="{3FB94BD2-A9E5-4652-87CB-C3569783C936}"/>
              </a:ext>
            </a:extLst>
          </p:cNvPr>
          <p:cNvSpPr txBox="1"/>
          <p:nvPr/>
        </p:nvSpPr>
        <p:spPr>
          <a:xfrm>
            <a:off x="195374" y="1934959"/>
            <a:ext cx="11996626" cy="105778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defPPr>
              <a:defRPr lang="en-US"/>
            </a:defPPr>
            <a:lvl1pPr defTabSz="931931">
              <a:lnSpc>
                <a:spcPct val="90000"/>
              </a:lnSpc>
              <a:defRPr sz="3137" kern="0">
                <a:solidFill>
                  <a:srgbClr val="5C2D91"/>
                </a:solidFill>
                <a:latin typeface="Segoe UI Light"/>
                <a:cs typeface="Segoe UI Light"/>
              </a:defRPr>
            </a:lvl1pPr>
          </a:lstStyle>
          <a:p>
            <a:r>
              <a:rPr lang="en-US" dirty="0"/>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493345" y="3442446"/>
            <a:ext cx="3406414" cy="289993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31931">
                <a:lnSpc>
                  <a:spcPct val="90000"/>
                </a:lnSpc>
                <a:defRPr/>
              </a:pPr>
              <a:r>
                <a:rPr lang="en-US" sz="3137" kern="0" dirty="0">
                  <a:solidFill>
                    <a:srgbClr val="5C2D91"/>
                  </a:solidFill>
                  <a:latin typeface="Segoe UI Light"/>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89642" tIns="89642" rIns="89642" bIns="89642">
              <a:noAutofit/>
            </a:bodyPr>
            <a:lstStyle/>
            <a:p>
              <a:pPr defTabSz="931931">
                <a:defRPr/>
              </a:pPr>
              <a:r>
                <a:rPr lang="en-US" sz="1568" kern="0" dirty="0">
                  <a:solidFill>
                    <a:srgbClr val="505050"/>
                  </a:solidFill>
                  <a:latin typeface="Segoe UI"/>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392793" y="3452597"/>
            <a:ext cx="3406414" cy="2889784"/>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dirty="0">
                  <a:solidFill>
                    <a:srgbClr val="5C2D91"/>
                  </a:solidFill>
                  <a:latin typeface="Segoe UI Light"/>
                  <a:cs typeface="Segoe UI Light"/>
                </a:rPr>
                <a:t>Costly </a:t>
              </a:r>
            </a:p>
            <a:p>
              <a:pPr defTabSz="896386">
                <a:lnSpc>
                  <a:spcPct val="90000"/>
                </a:lnSpc>
                <a:defRPr/>
              </a:pPr>
              <a:r>
                <a:rPr lang="en-US" sz="3137" kern="0" dirty="0">
                  <a:solidFill>
                    <a:srgbClr val="5C2D91"/>
                  </a:solidFill>
                  <a:latin typeface="Segoe UI Light"/>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89642" tIns="89642" rIns="89642" bIns="89642">
              <a:noAutofit/>
            </a:bodyPr>
            <a:lstStyle/>
            <a:p>
              <a:pPr defTabSz="931931">
                <a:defRPr/>
              </a:pPr>
              <a:r>
                <a:rPr lang="en-US" sz="1568" kern="0" dirty="0">
                  <a:solidFill>
                    <a:srgbClr val="505050"/>
                  </a:solidFill>
                  <a:latin typeface="Segoe UI"/>
                  <a:cs typeface="Segoe UI Light"/>
                </a:rPr>
                <a:t>Building and maintaining machine learning systems requires a large investment of time, money and engineering resources</a:t>
              </a:r>
            </a:p>
            <a:p>
              <a:pPr defTabSz="931931">
                <a:defRPr/>
              </a:pPr>
              <a:endParaRPr lang="en-US" sz="1568" kern="0" dirty="0">
                <a:solidFill>
                  <a:srgbClr val="505050"/>
                </a:solidFill>
                <a:latin typeface="Segoe UI"/>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292241" y="3438458"/>
            <a:ext cx="3406414" cy="290392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dirty="0">
                  <a:solidFill>
                    <a:srgbClr val="5C2D91"/>
                  </a:solidFill>
                  <a:latin typeface="Segoe UI Light"/>
                  <a:cs typeface="Segoe UI Light"/>
                </a:rPr>
                <a:t>Often </a:t>
              </a:r>
            </a:p>
            <a:p>
              <a:pPr defTabSz="896386">
                <a:lnSpc>
                  <a:spcPct val="90000"/>
                </a:lnSpc>
                <a:defRPr/>
              </a:pPr>
              <a:r>
                <a:rPr lang="en-US" sz="3137" kern="0" dirty="0">
                  <a:solidFill>
                    <a:srgbClr val="5C2D91"/>
                  </a:solidFill>
                  <a:latin typeface="Segoe UI Light"/>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89642" tIns="89642" rIns="89642" bIns="89642">
              <a:noAutofit/>
            </a:bodyPr>
            <a:lstStyle/>
            <a:p>
              <a:pPr defTabSz="931931">
                <a:defRPr/>
              </a:pPr>
              <a:r>
                <a:rPr lang="en-US" sz="1568" kern="0" dirty="0">
                  <a:solidFill>
                    <a:srgbClr val="505050"/>
                  </a:solidFill>
                  <a:latin typeface="Segoe UI"/>
                  <a:cs typeface="Segoe UI Light"/>
                </a:rPr>
                <a:t>In the past, building your own machine learned models often required assistance of a team of data scientists that would customize the models to the specific domain.</a:t>
              </a:r>
            </a:p>
            <a:p>
              <a:pPr defTabSz="931931">
                <a:defRPr/>
              </a:pPr>
              <a:endParaRPr lang="en-US" sz="1568" kern="0" dirty="0">
                <a:solidFill>
                  <a:srgbClr val="505050"/>
                </a:solidFill>
                <a:latin typeface="Segoe UI"/>
                <a:cs typeface="Segoe UI Light"/>
              </a:endParaRPr>
            </a:p>
          </p:txBody>
        </p:sp>
      </p:grpSp>
      <p:sp>
        <p:nvSpPr>
          <p:cNvPr id="15" name="Title 1">
            <a:extLst>
              <a:ext uri="{FF2B5EF4-FFF2-40B4-BE49-F238E27FC236}">
                <a16:creationId xmlns:a16="http://schemas.microsoft.com/office/drawing/2014/main" id="{79CA3A05-A7B8-474C-8920-0C0C8BE6547B}"/>
              </a:ext>
            </a:extLst>
          </p:cNvPr>
          <p:cNvSpPr txBox="1">
            <a:spLocks/>
          </p:cNvSpPr>
          <p:nvPr/>
        </p:nvSpPr>
        <p:spPr>
          <a:xfrm>
            <a:off x="195374" y="576141"/>
            <a:ext cx="11995762" cy="850045"/>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r>
              <a:rPr lang="en-US" sz="3600" dirty="0">
                <a:solidFill>
                  <a:schemeClr val="bg1"/>
                </a:solidFill>
              </a:rPr>
              <a:t>Language Understanding</a:t>
            </a:r>
            <a:br>
              <a:rPr lang="en-US" sz="3600" dirty="0">
                <a:solidFill>
                  <a:schemeClr val="bg1"/>
                </a:solidFill>
              </a:rPr>
            </a:br>
            <a:endParaRPr lang="en-US" sz="3600" dirty="0">
              <a:solidFill>
                <a:schemeClr val="bg1"/>
              </a:solidFill>
            </a:endParaRPr>
          </a:p>
        </p:txBody>
      </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1+#ppt_w/2"/>
                                          </p:val>
                                        </p:tav>
                                        <p:tav tm="100000">
                                          <p:val>
                                            <p:strVal val="#ppt_x"/>
                                          </p:val>
                                        </p:tav>
                                      </p:tavLst>
                                    </p:anim>
                                    <p:anim calcmode="lin" valueType="num">
                                      <p:cBhvr additive="base">
                                        <p:cTn id="14"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1+#ppt_w/2"/>
                                          </p:val>
                                        </p:tav>
                                        <p:tav tm="100000">
                                          <p:val>
                                            <p:strVal val="#ppt_x"/>
                                          </p:val>
                                        </p:tav>
                                      </p:tavLst>
                                    </p:anim>
                                    <p:anim calcmode="lin" valueType="num">
                                      <p:cBhvr additive="base">
                                        <p:cTn id="20"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78548"/>
            <a:ext cx="12264961" cy="1525553"/>
          </a:xfrm>
          <a:prstGeom prst="rect">
            <a:avLst/>
          </a:prstGeom>
          <a:solidFill>
            <a:srgbClr val="512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2" name="Title 1"/>
          <p:cNvSpPr>
            <a:spLocks noGrp="1"/>
          </p:cNvSpPr>
          <p:nvPr>
            <p:ph type="title"/>
          </p:nvPr>
        </p:nvSpPr>
        <p:spPr>
          <a:xfrm>
            <a:off x="195374" y="576141"/>
            <a:ext cx="11995762" cy="850045"/>
          </a:xfrm>
        </p:spPr>
        <p:txBody>
          <a:bodyPr>
            <a:noAutofit/>
          </a:bodyPr>
          <a:lstStyle/>
          <a:p>
            <a:r>
              <a:rPr lang="en-US" sz="3600" dirty="0">
                <a:solidFill>
                  <a:schemeClr val="bg1"/>
                </a:solidFill>
              </a:rPr>
              <a:t>Language Understanding Intelligence Service (LUIS)</a:t>
            </a:r>
            <a:br>
              <a:rPr lang="en-US" sz="3600" dirty="0">
                <a:solidFill>
                  <a:schemeClr val="bg1"/>
                </a:solidFill>
              </a:rPr>
            </a:br>
            <a:endParaRPr lang="en-US" sz="3600" dirty="0">
              <a:solidFill>
                <a:schemeClr val="bg1"/>
              </a:solidFill>
            </a:endParaRPr>
          </a:p>
        </p:txBody>
      </p:sp>
      <p:sp>
        <p:nvSpPr>
          <p:cNvPr id="30" name="TextBox 29">
            <a:extLst>
              <a:ext uri="{FF2B5EF4-FFF2-40B4-BE49-F238E27FC236}">
                <a16:creationId xmlns:a16="http://schemas.microsoft.com/office/drawing/2014/main" id="{17C2EEB2-D975-491A-B208-EAA97C419704}"/>
              </a:ext>
            </a:extLst>
          </p:cNvPr>
          <p:cNvSpPr txBox="1"/>
          <p:nvPr/>
        </p:nvSpPr>
        <p:spPr>
          <a:xfrm>
            <a:off x="2556203" y="4456184"/>
            <a:ext cx="1710276" cy="646208"/>
          </a:xfrm>
          <a:prstGeom prst="rect">
            <a:avLst/>
          </a:prstGeom>
          <a:noFill/>
        </p:spPr>
        <p:txBody>
          <a:bodyPr wrap="square" lIns="91396" tIns="45699" rIns="91396" bIns="45699" rtlCol="0">
            <a:spAutoFit/>
          </a:bodyPr>
          <a:lstStyle/>
          <a:p>
            <a:pPr algn="ctr" defTabSz="931752">
              <a:defRPr/>
            </a:pPr>
            <a:r>
              <a:rPr lang="en-US" sz="1765" dirty="0">
                <a:latin typeface="Segoe UI Light"/>
                <a:cs typeface="Segoe UI Light"/>
              </a:rPr>
              <a:t>Create your own LU model</a:t>
            </a:r>
          </a:p>
        </p:txBody>
      </p:sp>
      <p:sp>
        <p:nvSpPr>
          <p:cNvPr id="31" name="TextBox 30">
            <a:extLst>
              <a:ext uri="{FF2B5EF4-FFF2-40B4-BE49-F238E27FC236}">
                <a16:creationId xmlns:a16="http://schemas.microsoft.com/office/drawing/2014/main" id="{EC94603F-01BB-44E1-AB7A-39EC139A1377}"/>
              </a:ext>
            </a:extLst>
          </p:cNvPr>
          <p:cNvSpPr txBox="1"/>
          <p:nvPr/>
        </p:nvSpPr>
        <p:spPr>
          <a:xfrm>
            <a:off x="5191029" y="3109163"/>
            <a:ext cx="1882901" cy="635516"/>
          </a:xfrm>
          <a:prstGeom prst="rect">
            <a:avLst/>
          </a:prstGeom>
          <a:noFill/>
        </p:spPr>
        <p:txBody>
          <a:bodyPr wrap="square" lIns="91396" tIns="45699" rIns="91396" bIns="45699"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752">
              <a:defRPr/>
            </a:pPr>
            <a:r>
              <a:rPr lang="en-US" sz="1765" dirty="0">
                <a:solidFill>
                  <a:schemeClr val="tx1"/>
                </a:solidFill>
                <a:latin typeface="Segoe UI Light"/>
                <a:cs typeface="Segoe UI Light"/>
              </a:rPr>
              <a:t>Train by providing</a:t>
            </a:r>
          </a:p>
          <a:p>
            <a:pPr algn="ctr" defTabSz="931752">
              <a:defRPr/>
            </a:pPr>
            <a:r>
              <a:rPr lang="en-US" sz="1765" dirty="0">
                <a:solidFill>
                  <a:schemeClr val="tx1"/>
                </a:solidFill>
                <a:latin typeface="Segoe UI Light"/>
                <a:cs typeface="Segoe UI Light"/>
              </a:rPr>
              <a:t> examples</a:t>
            </a:r>
          </a:p>
        </p:txBody>
      </p:sp>
      <p:sp>
        <p:nvSpPr>
          <p:cNvPr id="32" name="TextBox 31">
            <a:extLst>
              <a:ext uri="{FF2B5EF4-FFF2-40B4-BE49-F238E27FC236}">
                <a16:creationId xmlns:a16="http://schemas.microsoft.com/office/drawing/2014/main" id="{D1AD3021-AF28-44E2-B722-EAD2C6B5D51E}"/>
              </a:ext>
            </a:extLst>
          </p:cNvPr>
          <p:cNvSpPr txBox="1"/>
          <p:nvPr/>
        </p:nvSpPr>
        <p:spPr>
          <a:xfrm>
            <a:off x="7700967" y="4493569"/>
            <a:ext cx="1992945" cy="1178742"/>
          </a:xfrm>
          <a:prstGeom prst="rect">
            <a:avLst/>
          </a:prstGeom>
          <a:noFill/>
        </p:spPr>
        <p:txBody>
          <a:bodyPr wrap="square" lIns="91396" tIns="45699" rIns="91396" bIns="45699" rtlCol="0">
            <a:spAutoFit/>
          </a:bodyPr>
          <a:lstStyle/>
          <a:p>
            <a:pPr algn="ctr" defTabSz="931752">
              <a:defRPr/>
            </a:pPr>
            <a:r>
              <a:rPr lang="en-US" sz="1765" dirty="0">
                <a:latin typeface="Segoe UI Light"/>
                <a:cs typeface="Segoe UI Light"/>
              </a:rPr>
              <a:t>Deploy to an HTTP endpoint and activate on any device</a:t>
            </a:r>
          </a:p>
        </p:txBody>
      </p:sp>
      <p:pic>
        <p:nvPicPr>
          <p:cNvPr id="33" name="Picture 32">
            <a:extLst>
              <a:ext uri="{FF2B5EF4-FFF2-40B4-BE49-F238E27FC236}">
                <a16:creationId xmlns:a16="http://schemas.microsoft.com/office/drawing/2014/main" id="{40B126FB-67A4-4641-BEF4-480D903C7BB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69218" y="3196725"/>
            <a:ext cx="1256445" cy="1256445"/>
          </a:xfrm>
          <a:prstGeom prst="rect">
            <a:avLst/>
          </a:prstGeom>
        </p:spPr>
      </p:pic>
      <p:pic>
        <p:nvPicPr>
          <p:cNvPr id="34" name="Picture 33">
            <a:extLst>
              <a:ext uri="{FF2B5EF4-FFF2-40B4-BE49-F238E27FC236}">
                <a16:creationId xmlns:a16="http://schemas.microsoft.com/office/drawing/2014/main" id="{CE8F97E9-5063-45A2-AA92-56F480038282}"/>
              </a:ext>
            </a:extLst>
          </p:cNvPr>
          <p:cNvPicPr/>
          <p:nvPr/>
        </p:nvPicPr>
        <p:blipFill>
          <a:blip r:embed="rId4" cstate="print">
            <a:extLst>
              <a:ext uri="{28A0092B-C50C-407E-A947-70E740481C1C}">
                <a14:useLocalDpi xmlns:a14="http://schemas.microsoft.com/office/drawing/2010/main"/>
              </a:ext>
            </a:extLst>
          </a:blip>
          <a:stretch>
            <a:fillRect/>
          </a:stretch>
        </p:blipFill>
        <p:spPr bwMode="auto">
          <a:xfrm>
            <a:off x="2832758" y="3086960"/>
            <a:ext cx="1321297" cy="1312488"/>
          </a:xfrm>
          <a:prstGeom prst="rect">
            <a:avLst/>
          </a:prstGeom>
          <a:noFill/>
          <a:ln>
            <a:noFill/>
          </a:ln>
        </p:spPr>
      </p:pic>
      <p:pic>
        <p:nvPicPr>
          <p:cNvPr id="35" name="Picture 34">
            <a:extLst>
              <a:ext uri="{FF2B5EF4-FFF2-40B4-BE49-F238E27FC236}">
                <a16:creationId xmlns:a16="http://schemas.microsoft.com/office/drawing/2014/main" id="{C5A05E64-7166-4E29-909A-CDD1A194AD95}"/>
              </a:ext>
            </a:extLst>
          </p:cNvPr>
          <p:cNvPicPr/>
          <p:nvPr/>
        </p:nvPicPr>
        <p:blipFill>
          <a:blip r:embed="rId5" cstate="print">
            <a:extLst>
              <a:ext uri="{28A0092B-C50C-407E-A947-70E740481C1C}">
                <a14:useLocalDpi xmlns:a14="http://schemas.microsoft.com/office/drawing/2010/main"/>
              </a:ext>
            </a:extLst>
          </a:blip>
          <a:stretch>
            <a:fillRect/>
          </a:stretch>
        </p:blipFill>
        <p:spPr bwMode="auto">
          <a:xfrm>
            <a:off x="5438466" y="1928983"/>
            <a:ext cx="1315068" cy="1315067"/>
          </a:xfrm>
          <a:prstGeom prst="rect">
            <a:avLst/>
          </a:prstGeom>
          <a:noFill/>
          <a:ln>
            <a:noFill/>
          </a:ln>
          <a:scene3d>
            <a:camera prst="orthographicFront">
              <a:rot lat="0" lon="0" rev="0"/>
            </a:camera>
            <a:lightRig rig="threePt" dir="t"/>
          </a:scene3d>
        </p:spPr>
      </p:pic>
      <p:pic>
        <p:nvPicPr>
          <p:cNvPr id="36" name="Picture 35">
            <a:extLst>
              <a:ext uri="{FF2B5EF4-FFF2-40B4-BE49-F238E27FC236}">
                <a16:creationId xmlns:a16="http://schemas.microsoft.com/office/drawing/2014/main" id="{4A482A42-CCDB-468A-8B6D-EB3BF2AEC8DF}"/>
              </a:ext>
            </a:extLst>
          </p:cNvPr>
          <p:cNvPicPr/>
          <p:nvPr/>
        </p:nvPicPr>
        <p:blipFill>
          <a:blip r:embed="rId6">
            <a:extLst>
              <a:ext uri="{28A0092B-C50C-407E-A947-70E740481C1C}">
                <a14:useLocalDpi xmlns:a14="http://schemas.microsoft.com/office/drawing/2010/main"/>
              </a:ext>
            </a:extLst>
          </a:blip>
          <a:stretch>
            <a:fillRect/>
          </a:stretch>
        </p:blipFill>
        <p:spPr bwMode="auto">
          <a:xfrm>
            <a:off x="5449169" y="4414671"/>
            <a:ext cx="1315068" cy="1315067"/>
          </a:xfrm>
          <a:prstGeom prst="rect">
            <a:avLst/>
          </a:prstGeom>
          <a:noFill/>
          <a:ln>
            <a:noFill/>
          </a:ln>
          <a:scene3d>
            <a:camera prst="orthographicFront">
              <a:rot lat="0" lon="0" rev="0"/>
            </a:camera>
            <a:lightRig rig="threePt" dir="t"/>
          </a:scene3d>
        </p:spPr>
      </p:pic>
      <p:sp>
        <p:nvSpPr>
          <p:cNvPr id="37" name="TextBox 36">
            <a:extLst>
              <a:ext uri="{FF2B5EF4-FFF2-40B4-BE49-F238E27FC236}">
                <a16:creationId xmlns:a16="http://schemas.microsoft.com/office/drawing/2014/main" id="{C36574A5-E8DE-4F70-BD0E-6152E2E0070E}"/>
              </a:ext>
            </a:extLst>
          </p:cNvPr>
          <p:cNvSpPr txBox="1"/>
          <p:nvPr/>
        </p:nvSpPr>
        <p:spPr>
          <a:xfrm>
            <a:off x="5288340" y="5757741"/>
            <a:ext cx="1809829" cy="635516"/>
          </a:xfrm>
          <a:prstGeom prst="rect">
            <a:avLst/>
          </a:prstGeom>
          <a:noFill/>
        </p:spPr>
        <p:txBody>
          <a:bodyPr wrap="square" lIns="91396" tIns="45699" rIns="91396" bIns="45699"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752">
              <a:defRPr/>
            </a:pPr>
            <a:r>
              <a:rPr lang="en-US" sz="1765" dirty="0">
                <a:solidFill>
                  <a:schemeClr val="tx1"/>
                </a:solidFill>
                <a:latin typeface="Segoe UI Light"/>
                <a:cs typeface="Segoe UI Light"/>
              </a:rPr>
              <a:t>Maintain model with ease</a:t>
            </a:r>
          </a:p>
        </p:txBody>
      </p:sp>
      <p:sp>
        <p:nvSpPr>
          <p:cNvPr id="38" name="Arrow: Right 37">
            <a:extLst>
              <a:ext uri="{FF2B5EF4-FFF2-40B4-BE49-F238E27FC236}">
                <a16:creationId xmlns:a16="http://schemas.microsoft.com/office/drawing/2014/main" id="{54098457-437D-471F-B08B-43A63FD39498}"/>
              </a:ext>
            </a:extLst>
          </p:cNvPr>
          <p:cNvSpPr/>
          <p:nvPr/>
        </p:nvSpPr>
        <p:spPr>
          <a:xfrm rot="19572900">
            <a:off x="4361397" y="2432815"/>
            <a:ext cx="597532" cy="52284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tx1"/>
              </a:solidFill>
            </a:endParaRPr>
          </a:p>
        </p:txBody>
      </p:sp>
      <p:sp>
        <p:nvSpPr>
          <p:cNvPr id="39" name="Arrow: Right 38">
            <a:extLst>
              <a:ext uri="{FF2B5EF4-FFF2-40B4-BE49-F238E27FC236}">
                <a16:creationId xmlns:a16="http://schemas.microsoft.com/office/drawing/2014/main" id="{1EDECF8E-AC05-4AE4-8121-32377C672FF7}"/>
              </a:ext>
            </a:extLst>
          </p:cNvPr>
          <p:cNvSpPr/>
          <p:nvPr/>
        </p:nvSpPr>
        <p:spPr>
          <a:xfrm rot="2068257">
            <a:off x="7273780" y="2528620"/>
            <a:ext cx="597532" cy="52284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tx1"/>
              </a:solidFill>
            </a:endParaRPr>
          </a:p>
        </p:txBody>
      </p:sp>
      <p:sp>
        <p:nvSpPr>
          <p:cNvPr id="40" name="Arrow: Right 39">
            <a:extLst>
              <a:ext uri="{FF2B5EF4-FFF2-40B4-BE49-F238E27FC236}">
                <a16:creationId xmlns:a16="http://schemas.microsoft.com/office/drawing/2014/main" id="{E0476A3D-84FA-4B00-961C-CD1C0C424E13}"/>
              </a:ext>
            </a:extLst>
          </p:cNvPr>
          <p:cNvSpPr/>
          <p:nvPr/>
        </p:nvSpPr>
        <p:spPr>
          <a:xfrm rot="8101270">
            <a:off x="7047852" y="4287411"/>
            <a:ext cx="597532" cy="52284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tx1"/>
              </a:solidFill>
            </a:endParaRPr>
          </a:p>
        </p:txBody>
      </p:sp>
      <p:sp>
        <p:nvSpPr>
          <p:cNvPr id="41" name="Arrow: Right 40">
            <a:extLst>
              <a:ext uri="{FF2B5EF4-FFF2-40B4-BE49-F238E27FC236}">
                <a16:creationId xmlns:a16="http://schemas.microsoft.com/office/drawing/2014/main" id="{A1C5B0DC-D6C7-43DD-9CC7-4058B585215A}"/>
              </a:ext>
            </a:extLst>
          </p:cNvPr>
          <p:cNvSpPr/>
          <p:nvPr/>
        </p:nvSpPr>
        <p:spPr>
          <a:xfrm rot="12624248">
            <a:off x="4398149" y="4232149"/>
            <a:ext cx="597532" cy="52284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tx1"/>
              </a:solidFill>
            </a:endParaRPr>
          </a:p>
        </p:txBody>
      </p:sp>
    </p:spTree>
    <p:extLst>
      <p:ext uri="{BB962C8B-B14F-4D97-AF65-F5344CB8AC3E}">
        <p14:creationId xmlns:p14="http://schemas.microsoft.com/office/powerpoint/2010/main" val="284647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1000"/>
                            </p:stCondLst>
                            <p:childTnLst>
                              <p:par>
                                <p:cTn id="48" presetID="10" presetClass="entr" presetSubtype="0" fill="hold" grpId="0" nodeType="afterEffect">
                                  <p:stCondLst>
                                    <p:cond delay="75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7" grpId="0"/>
      <p:bldP spid="38" grpId="0" animBg="1"/>
      <p:bldP spid="39" grpId="0" animBg="1"/>
      <p:bldP spid="40"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3" name="Straight Connector 72">
            <a:extLst>
              <a:ext uri="{FF2B5EF4-FFF2-40B4-BE49-F238E27FC236}">
                <a16:creationId xmlns:a16="http://schemas.microsoft.com/office/drawing/2014/main" id="{3D83F26F-C55B-4A92-9AFF-4894D14E27C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062381"/>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940E8-4031-4205-8D84-CBBB398C914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062381"/>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8222987" y="1016498"/>
            <a:ext cx="3647275" cy="2205051"/>
          </a:xfrm>
          <a:prstGeom prst="rect">
            <a:avLst/>
          </a:prstGeom>
        </p:spPr>
      </p:pic>
      <p:sp>
        <p:nvSpPr>
          <p:cNvPr id="3" name="Rectangle 2">
            <a:extLst>
              <a:ext uri="{FF2B5EF4-FFF2-40B4-BE49-F238E27FC236}">
                <a16:creationId xmlns:a16="http://schemas.microsoft.com/office/drawing/2014/main" id="{601962A0-DFBD-4A06-A907-3A9B50386C30}"/>
              </a:ext>
            </a:extLst>
          </p:cNvPr>
          <p:cNvSpPr/>
          <p:nvPr/>
        </p:nvSpPr>
        <p:spPr>
          <a:xfrm>
            <a:off x="0" y="4242816"/>
            <a:ext cx="12192000" cy="2615184"/>
          </a:xfrm>
          <a:prstGeom prst="rect">
            <a:avLst/>
          </a:prstGeom>
          <a:solidFill>
            <a:srgbClr val="512A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B3675070-1A70-4A7D-9165-901A791095B2}"/>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chemeClr val="bg1"/>
                </a:solidFill>
                <a:latin typeface="+mj-lt"/>
                <a:ea typeface="+mj-ea"/>
                <a:cs typeface="+mj-cs"/>
              </a:rPr>
              <a:t>Behind the scenes</a:t>
            </a:r>
          </a:p>
        </p:txBody>
      </p:sp>
      <p:pic>
        <p:nvPicPr>
          <p:cNvPr id="11" name="Picture 10">
            <a:extLst>
              <a:ext uri="{FF2B5EF4-FFF2-40B4-BE49-F238E27FC236}">
                <a16:creationId xmlns:a16="http://schemas.microsoft.com/office/drawing/2014/main" id="{33237BF1-4E30-4662-92E4-8BF2508C749F}"/>
              </a:ext>
            </a:extLst>
          </p:cNvPr>
          <p:cNvPicPr>
            <a:picLocks noChangeAspect="1"/>
          </p:cNvPicPr>
          <p:nvPr/>
        </p:nvPicPr>
        <p:blipFill>
          <a:blip r:embed="rId4"/>
          <a:stretch>
            <a:fillRect/>
          </a:stretch>
        </p:blipFill>
        <p:spPr>
          <a:xfrm>
            <a:off x="189306" y="1057810"/>
            <a:ext cx="3647276" cy="2122426"/>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E7790D3D-3E9C-47B8-A288-70099769EE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37" y="1059336"/>
            <a:ext cx="2120900" cy="2120900"/>
          </a:xfrm>
          <a:prstGeom prst="rect">
            <a:avLst/>
          </a:prstGeom>
        </p:spPr>
      </p:pic>
    </p:spTree>
    <p:extLst>
      <p:ext uri="{BB962C8B-B14F-4D97-AF65-F5344CB8AC3E}">
        <p14:creationId xmlns:p14="http://schemas.microsoft.com/office/powerpoint/2010/main" val="249102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465C0AF-C6DB-418D-A317-D19F406E8D2E}"/>
              </a:ext>
            </a:extLst>
          </p:cNvPr>
          <p:cNvSpPr/>
          <p:nvPr/>
        </p:nvSpPr>
        <p:spPr>
          <a:xfrm>
            <a:off x="0" y="-78548"/>
            <a:ext cx="12191999" cy="1525553"/>
          </a:xfrm>
          <a:prstGeom prst="rect">
            <a:avLst/>
          </a:prstGeom>
          <a:solidFill>
            <a:srgbClr val="512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15" name="Title 1">
            <a:extLst>
              <a:ext uri="{FF2B5EF4-FFF2-40B4-BE49-F238E27FC236}">
                <a16:creationId xmlns:a16="http://schemas.microsoft.com/office/drawing/2014/main" id="{79CA3A05-A7B8-474C-8920-0C0C8BE6547B}"/>
              </a:ext>
            </a:extLst>
          </p:cNvPr>
          <p:cNvSpPr txBox="1">
            <a:spLocks/>
          </p:cNvSpPr>
          <p:nvPr/>
        </p:nvSpPr>
        <p:spPr>
          <a:xfrm>
            <a:off x="195374" y="576141"/>
            <a:ext cx="11995762" cy="850045"/>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r>
              <a:rPr lang="en-US" sz="3600" dirty="0">
                <a:solidFill>
                  <a:schemeClr val="bg1"/>
                </a:solidFill>
              </a:rPr>
              <a:t>Acting on Intents</a:t>
            </a:r>
            <a:br>
              <a:rPr lang="en-US" sz="3600" dirty="0">
                <a:solidFill>
                  <a:schemeClr val="bg1"/>
                </a:solidFill>
              </a:rPr>
            </a:br>
            <a:endParaRPr lang="en-US" sz="3600" dirty="0">
              <a:solidFill>
                <a:schemeClr val="bg1"/>
              </a:solidFill>
            </a:endParaRPr>
          </a:p>
        </p:txBody>
      </p:sp>
      <p:pic>
        <p:nvPicPr>
          <p:cNvPr id="19" name="Picture 18">
            <a:extLst>
              <a:ext uri="{FF2B5EF4-FFF2-40B4-BE49-F238E27FC236}">
                <a16:creationId xmlns:a16="http://schemas.microsoft.com/office/drawing/2014/main" id="{0985E504-1DD4-428C-837E-97A32E7D66FD}"/>
              </a:ext>
            </a:extLst>
          </p:cNvPr>
          <p:cNvPicPr>
            <a:picLocks noChangeAspect="1"/>
          </p:cNvPicPr>
          <p:nvPr/>
        </p:nvPicPr>
        <p:blipFill>
          <a:blip r:embed="rId3"/>
          <a:stretch>
            <a:fillRect/>
          </a:stretch>
        </p:blipFill>
        <p:spPr>
          <a:xfrm>
            <a:off x="9326645" y="3428999"/>
            <a:ext cx="2408155" cy="1888680"/>
          </a:xfrm>
          <a:prstGeom prst="rect">
            <a:avLst/>
          </a:prstGeom>
        </p:spPr>
      </p:pic>
      <p:pic>
        <p:nvPicPr>
          <p:cNvPr id="20" name="Picture 19">
            <a:extLst>
              <a:ext uri="{FF2B5EF4-FFF2-40B4-BE49-F238E27FC236}">
                <a16:creationId xmlns:a16="http://schemas.microsoft.com/office/drawing/2014/main" id="{43E3C914-6FAD-4308-8E83-F1D3809F5CB6}"/>
              </a:ext>
            </a:extLst>
          </p:cNvPr>
          <p:cNvPicPr>
            <a:picLocks noChangeAspect="1"/>
          </p:cNvPicPr>
          <p:nvPr/>
        </p:nvPicPr>
        <p:blipFill>
          <a:blip r:embed="rId4"/>
          <a:stretch>
            <a:fillRect/>
          </a:stretch>
        </p:blipFill>
        <p:spPr>
          <a:xfrm>
            <a:off x="6563759" y="3429000"/>
            <a:ext cx="2041709" cy="1888679"/>
          </a:xfrm>
          <a:prstGeom prst="rect">
            <a:avLst/>
          </a:prstGeom>
        </p:spPr>
      </p:pic>
      <p:pic>
        <p:nvPicPr>
          <p:cNvPr id="21" name="Picture 20">
            <a:extLst>
              <a:ext uri="{FF2B5EF4-FFF2-40B4-BE49-F238E27FC236}">
                <a16:creationId xmlns:a16="http://schemas.microsoft.com/office/drawing/2014/main" id="{E9317BC7-00B5-486F-9DBC-880ED04FAB42}"/>
              </a:ext>
            </a:extLst>
          </p:cNvPr>
          <p:cNvPicPr>
            <a:picLocks noChangeAspect="1"/>
          </p:cNvPicPr>
          <p:nvPr/>
        </p:nvPicPr>
        <p:blipFill>
          <a:blip r:embed="rId5"/>
          <a:stretch>
            <a:fillRect/>
          </a:stretch>
        </p:blipFill>
        <p:spPr>
          <a:xfrm>
            <a:off x="3474451" y="3428998"/>
            <a:ext cx="2368131" cy="1888680"/>
          </a:xfrm>
          <a:prstGeom prst="rect">
            <a:avLst/>
          </a:prstGeom>
        </p:spPr>
      </p:pic>
      <p:pic>
        <p:nvPicPr>
          <p:cNvPr id="22" name="Picture 21">
            <a:extLst>
              <a:ext uri="{FF2B5EF4-FFF2-40B4-BE49-F238E27FC236}">
                <a16:creationId xmlns:a16="http://schemas.microsoft.com/office/drawing/2014/main" id="{D6E2D3E7-E8C1-4705-AF91-49E80A016B5C}"/>
              </a:ext>
            </a:extLst>
          </p:cNvPr>
          <p:cNvPicPr>
            <a:picLocks noChangeAspect="1"/>
          </p:cNvPicPr>
          <p:nvPr/>
        </p:nvPicPr>
        <p:blipFill>
          <a:blip r:embed="rId6"/>
          <a:stretch>
            <a:fillRect/>
          </a:stretch>
        </p:blipFill>
        <p:spPr>
          <a:xfrm>
            <a:off x="457200" y="3428999"/>
            <a:ext cx="2272550" cy="1888680"/>
          </a:xfrm>
          <a:prstGeom prst="rect">
            <a:avLst/>
          </a:prstGeom>
        </p:spPr>
      </p:pic>
    </p:spTree>
    <p:extLst>
      <p:ext uri="{BB962C8B-B14F-4D97-AF65-F5344CB8AC3E}">
        <p14:creationId xmlns:p14="http://schemas.microsoft.com/office/powerpoint/2010/main" val="219820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300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childTnLst>
                          </p:cTn>
                        </p:par>
                        <p:par>
                          <p:cTn id="31" fill="hold">
                            <p:stCondLst>
                              <p:cond delay="500"/>
                            </p:stCondLst>
                            <p:childTnLst>
                              <p:par>
                                <p:cTn id="32" presetID="42" presetClass="path" presetSubtype="0" accel="50000" decel="50000" fill="hold" nodeType="afterEffect">
                                  <p:stCondLst>
                                    <p:cond delay="0"/>
                                  </p:stCondLst>
                                  <p:childTnLst>
                                    <p:animMotion origin="layout" path="M -1.875E-6 -1.48148E-6 L -0.36367 -0.00926 " pathEditMode="relative" rAng="0" ptsTypes="AA">
                                      <p:cBhvr>
                                        <p:cTn id="33" dur="2000" fill="hold"/>
                                        <p:tgtEl>
                                          <p:spTgt spid="19"/>
                                        </p:tgtEl>
                                        <p:attrNameLst>
                                          <p:attrName>ppt_x</p:attrName>
                                          <p:attrName>ppt_y</p:attrName>
                                        </p:attrNameLst>
                                      </p:cBhvr>
                                      <p:rCtr x="-18190" y="-463"/>
                                    </p:animMotion>
                                  </p:childTnLst>
                                </p:cTn>
                              </p:par>
                            </p:childTnLst>
                          </p:cTn>
                        </p:par>
                        <p:par>
                          <p:cTn id="34" fill="hold">
                            <p:stCondLst>
                              <p:cond delay="2500"/>
                            </p:stCondLst>
                            <p:childTnLst>
                              <p:par>
                                <p:cTn id="35" presetID="6" presetClass="emph" presetSubtype="0" fill="hold" nodeType="afterEffect">
                                  <p:stCondLst>
                                    <p:cond delay="200"/>
                                  </p:stCondLst>
                                  <p:childTnLst>
                                    <p:animScale>
                                      <p:cBhvr>
                                        <p:cTn id="36"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2867" y="1114923"/>
            <a:ext cx="10926264" cy="1159347"/>
          </a:xfrm>
          <a:prstGeom prst="rect">
            <a:avLst/>
          </a:prstGeom>
          <a:noFill/>
        </p:spPr>
        <p:txBody>
          <a:bodyPr wrap="square" rtlCol="0">
            <a:spAutoFit/>
          </a:bodyPr>
          <a:lstStyle/>
          <a:p>
            <a:pPr algn="ctr"/>
            <a:r>
              <a:rPr lang="en-US" sz="3400" dirty="0">
                <a:latin typeface="Segoe UI Light" panose="020B0502040204020203" pitchFamily="34" charset="0"/>
                <a:cs typeface="Segoe UI Light" panose="020B0502040204020203" pitchFamily="34" charset="0"/>
              </a:rPr>
              <a:t>Microsoft Flow helps </a:t>
            </a:r>
            <a:r>
              <a:rPr lang="en-US" sz="3400" b="1" u="sng" dirty="0">
                <a:latin typeface="Segoe UI Light" panose="020B0502040204020203" pitchFamily="34" charset="0"/>
                <a:cs typeface="Segoe UI Light" panose="020B0502040204020203" pitchFamily="34" charset="0"/>
              </a:rPr>
              <a:t>non-developers </a:t>
            </a:r>
            <a:r>
              <a:rPr lang="en-US" sz="3400" dirty="0">
                <a:latin typeface="Segoe UI Light" panose="020B0502040204020203" pitchFamily="34" charset="0"/>
                <a:cs typeface="Segoe UI Light" panose="020B0502040204020203" pitchFamily="34" charset="0"/>
              </a:rPr>
              <a:t>work smarter by automating workflows across services</a:t>
            </a:r>
          </a:p>
        </p:txBody>
      </p:sp>
      <p:grpSp>
        <p:nvGrpSpPr>
          <p:cNvPr id="17" name="Group 16"/>
          <p:cNvGrpSpPr/>
          <p:nvPr/>
        </p:nvGrpSpPr>
        <p:grpSpPr>
          <a:xfrm>
            <a:off x="1175677" y="2988771"/>
            <a:ext cx="2050135" cy="2699673"/>
            <a:chOff x="1174280" y="2786514"/>
            <a:chExt cx="2050716" cy="2700439"/>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74280" y="2786514"/>
              <a:ext cx="2050716" cy="2050716"/>
            </a:xfrm>
            <a:prstGeom prst="ellipse">
              <a:avLst/>
            </a:prstGeom>
          </p:spPr>
        </p:pic>
        <p:sp>
          <p:nvSpPr>
            <p:cNvPr id="11" name="TextBox 10"/>
            <p:cNvSpPr txBox="1"/>
            <p:nvPr/>
          </p:nvSpPr>
          <p:spPr>
            <a:xfrm>
              <a:off x="1272942" y="5112054"/>
              <a:ext cx="1775097" cy="374899"/>
            </a:xfrm>
            <a:prstGeom prst="rect">
              <a:avLst/>
            </a:prstGeom>
            <a:noFill/>
          </p:spPr>
          <p:txBody>
            <a:bodyPr wrap="none" rtlCol="0">
              <a:spAutoFit/>
            </a:bodyPr>
            <a:lstStyle/>
            <a:p>
              <a:r>
                <a:rPr lang="en-US" dirty="0">
                  <a:solidFill>
                    <a:srgbClr val="0078D7"/>
                  </a:solidFill>
                  <a:latin typeface="Segoe UI Light" panose="020B0502040204020203" pitchFamily="34" charset="0"/>
                  <a:cs typeface="Segoe UI Light" panose="020B0502040204020203" pitchFamily="34" charset="0"/>
                </a:rPr>
                <a:t>Get notifications</a:t>
              </a:r>
            </a:p>
          </p:txBody>
        </p:sp>
      </p:grpSp>
      <p:grpSp>
        <p:nvGrpSpPr>
          <p:cNvPr id="18" name="Group 17"/>
          <p:cNvGrpSpPr/>
          <p:nvPr/>
        </p:nvGrpSpPr>
        <p:grpSpPr>
          <a:xfrm>
            <a:off x="3772512" y="2988771"/>
            <a:ext cx="2050135" cy="2699673"/>
            <a:chOff x="3771853" y="2786514"/>
            <a:chExt cx="2050716" cy="2700439"/>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771853" y="2786514"/>
              <a:ext cx="2050716" cy="2050716"/>
            </a:xfrm>
            <a:prstGeom prst="ellipse">
              <a:avLst/>
            </a:prstGeom>
          </p:spPr>
        </p:pic>
        <p:sp>
          <p:nvSpPr>
            <p:cNvPr id="12" name="TextBox 11"/>
            <p:cNvSpPr txBox="1"/>
            <p:nvPr/>
          </p:nvSpPr>
          <p:spPr>
            <a:xfrm>
              <a:off x="4239881" y="5112054"/>
              <a:ext cx="1137011" cy="374899"/>
            </a:xfrm>
            <a:prstGeom prst="rect">
              <a:avLst/>
            </a:prstGeom>
            <a:noFill/>
          </p:spPr>
          <p:txBody>
            <a:bodyPr wrap="none" rtlCol="0">
              <a:spAutoFit/>
            </a:bodyPr>
            <a:lstStyle/>
            <a:p>
              <a:r>
                <a:rPr lang="en-US" dirty="0">
                  <a:solidFill>
                    <a:srgbClr val="0078D7"/>
                  </a:solidFill>
                  <a:latin typeface="Segoe UI Light" panose="020B0502040204020203" pitchFamily="34" charset="0"/>
                  <a:cs typeface="Segoe UI Light" panose="020B0502040204020203" pitchFamily="34" charset="0"/>
                </a:rPr>
                <a:t>Copy files</a:t>
              </a:r>
            </a:p>
          </p:txBody>
        </p:sp>
      </p:grpSp>
      <p:grpSp>
        <p:nvGrpSpPr>
          <p:cNvPr id="19" name="Group 18"/>
          <p:cNvGrpSpPr/>
          <p:nvPr/>
        </p:nvGrpSpPr>
        <p:grpSpPr>
          <a:xfrm>
            <a:off x="6369350" y="2988772"/>
            <a:ext cx="2050135" cy="2699671"/>
            <a:chOff x="6369427" y="2786515"/>
            <a:chExt cx="2050716" cy="2700438"/>
          </a:xfrm>
        </p:grpSpPr>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369427" y="2786515"/>
              <a:ext cx="2050716" cy="2050714"/>
            </a:xfrm>
            <a:prstGeom prst="ellipse">
              <a:avLst/>
            </a:prstGeom>
          </p:spPr>
        </p:pic>
        <p:sp>
          <p:nvSpPr>
            <p:cNvPr id="13" name="TextBox 12"/>
            <p:cNvSpPr txBox="1"/>
            <p:nvPr/>
          </p:nvSpPr>
          <p:spPr>
            <a:xfrm>
              <a:off x="6698921" y="5112054"/>
              <a:ext cx="1351844" cy="374899"/>
            </a:xfrm>
            <a:prstGeom prst="rect">
              <a:avLst/>
            </a:prstGeom>
            <a:noFill/>
          </p:spPr>
          <p:txBody>
            <a:bodyPr wrap="none" rtlCol="0">
              <a:spAutoFit/>
            </a:bodyPr>
            <a:lstStyle/>
            <a:p>
              <a:r>
                <a:rPr lang="en-US" dirty="0">
                  <a:solidFill>
                    <a:srgbClr val="0078D7"/>
                  </a:solidFill>
                  <a:latin typeface="Segoe UI Light" panose="020B0502040204020203" pitchFamily="34" charset="0"/>
                  <a:cs typeface="Segoe UI Light" panose="020B0502040204020203" pitchFamily="34" charset="0"/>
                </a:rPr>
                <a:t>Collect data</a:t>
              </a:r>
            </a:p>
          </p:txBody>
        </p:sp>
      </p:grpSp>
      <p:grpSp>
        <p:nvGrpSpPr>
          <p:cNvPr id="20" name="Group 19"/>
          <p:cNvGrpSpPr/>
          <p:nvPr/>
        </p:nvGrpSpPr>
        <p:grpSpPr>
          <a:xfrm>
            <a:off x="8950591" y="2988770"/>
            <a:ext cx="2172146" cy="2699672"/>
            <a:chOff x="8951399" y="2786514"/>
            <a:chExt cx="2172762" cy="2700439"/>
          </a:xfrm>
        </p:grpSpPr>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040513" y="2786514"/>
              <a:ext cx="2050716" cy="2050716"/>
            </a:xfrm>
            <a:prstGeom prst="ellipse">
              <a:avLst/>
            </a:prstGeom>
          </p:spPr>
        </p:pic>
        <p:sp>
          <p:nvSpPr>
            <p:cNvPr id="14" name="TextBox 13"/>
            <p:cNvSpPr txBox="1"/>
            <p:nvPr/>
          </p:nvSpPr>
          <p:spPr>
            <a:xfrm>
              <a:off x="8951399" y="5112054"/>
              <a:ext cx="2172762" cy="374899"/>
            </a:xfrm>
            <a:prstGeom prst="rect">
              <a:avLst/>
            </a:prstGeom>
            <a:noFill/>
          </p:spPr>
          <p:txBody>
            <a:bodyPr wrap="none" rtlCol="0">
              <a:spAutoFit/>
            </a:bodyPr>
            <a:lstStyle/>
            <a:p>
              <a:r>
                <a:rPr lang="en-US" dirty="0">
                  <a:solidFill>
                    <a:srgbClr val="0078D7"/>
                  </a:solidFill>
                  <a:latin typeface="Segoe UI Light" panose="020B0502040204020203" pitchFamily="34" charset="0"/>
                  <a:cs typeface="Segoe UI Light" panose="020B0502040204020203" pitchFamily="34" charset="0"/>
                </a:rPr>
                <a:t>Automate approvals</a:t>
              </a:r>
            </a:p>
          </p:txBody>
        </p:sp>
      </p:grpSp>
    </p:spTree>
    <p:extLst>
      <p:ext uri="{BB962C8B-B14F-4D97-AF65-F5344CB8AC3E}">
        <p14:creationId xmlns:p14="http://schemas.microsoft.com/office/powerpoint/2010/main" val="3394171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01" y="252339"/>
            <a:ext cx="10514316" cy="876290"/>
          </a:xfrm>
          <a:prstGeom prst="rect">
            <a:avLst/>
          </a:prstGeom>
        </p:spPr>
        <p:txBody>
          <a:bodyPr/>
          <a:lstStyle/>
          <a:p>
            <a:r>
              <a:rPr lang="en-US" dirty="0"/>
              <a:t>Who is the audience for Flow?</a:t>
            </a:r>
          </a:p>
        </p:txBody>
      </p:sp>
      <p:grpSp>
        <p:nvGrpSpPr>
          <p:cNvPr id="17" name="Group 16"/>
          <p:cNvGrpSpPr/>
          <p:nvPr/>
        </p:nvGrpSpPr>
        <p:grpSpPr>
          <a:xfrm>
            <a:off x="7055167" y="-4542882"/>
            <a:ext cx="11163572" cy="10615166"/>
            <a:chOff x="3765169" y="-5570538"/>
            <a:chExt cx="12663868" cy="11919179"/>
          </a:xfrm>
        </p:grpSpPr>
        <p:sp>
          <p:nvSpPr>
            <p:cNvPr id="18" name="Title 2"/>
            <p:cNvSpPr txBox="1">
              <a:spLocks/>
            </p:cNvSpPr>
            <p:nvPr/>
          </p:nvSpPr>
          <p:spPr>
            <a:xfrm>
              <a:off x="6967621" y="5830886"/>
              <a:ext cx="2044615" cy="517755"/>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32563">
                <a:defRPr/>
              </a:pPr>
              <a:r>
                <a:rPr lang="en-US" sz="1800" b="1">
                  <a:gradFill>
                    <a:gsLst>
                      <a:gs pos="1250">
                        <a:srgbClr val="505050"/>
                      </a:gs>
                      <a:gs pos="100000">
                        <a:srgbClr val="505050"/>
                      </a:gs>
                    </a:gsLst>
                    <a:lin ang="5400000" scaled="0"/>
                  </a:gradFill>
                  <a:latin typeface="Segoe UI Light"/>
                  <a:ea typeface=""/>
                  <a:cs typeface="Segoe UI Semilight" panose="020B0402040204020203" pitchFamily="34" charset="0"/>
                </a:rPr>
                <a:t>Sophistication</a:t>
              </a:r>
            </a:p>
          </p:txBody>
        </p:sp>
        <p:grpSp>
          <p:nvGrpSpPr>
            <p:cNvPr id="19" name="Group 18"/>
            <p:cNvGrpSpPr/>
            <p:nvPr/>
          </p:nvGrpSpPr>
          <p:grpSpPr>
            <a:xfrm>
              <a:off x="3765169" y="-5570538"/>
              <a:ext cx="12663868" cy="11398495"/>
              <a:chOff x="3765169" y="-5570538"/>
              <a:chExt cx="12663868" cy="11398495"/>
            </a:xfrm>
          </p:grpSpPr>
          <p:sp>
            <p:nvSpPr>
              <p:cNvPr id="20" name="Rectangle 19"/>
              <p:cNvSpPr/>
              <p:nvPr/>
            </p:nvSpPr>
            <p:spPr bwMode="auto">
              <a:xfrm rot="10800000">
                <a:off x="6967621" y="2217348"/>
                <a:ext cx="1841415" cy="3571668"/>
              </a:xfrm>
              <a:prstGeom prst="rect">
                <a:avLst/>
              </a:prstGeom>
              <a:gradFill>
                <a:gsLst>
                  <a:gs pos="10000">
                    <a:srgbClr val="FFFFFF"/>
                  </a:gs>
                  <a:gs pos="100000">
                    <a:srgbClr val="00BCF2">
                      <a:lumMod val="40000"/>
                      <a:lumOff val="6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p:cNvSpPr/>
              <p:nvPr/>
            </p:nvSpPr>
            <p:spPr bwMode="auto">
              <a:xfrm>
                <a:off x="4276102" y="2180197"/>
                <a:ext cx="876363" cy="3571668"/>
              </a:xfrm>
              <a:prstGeom prst="rect">
                <a:avLst/>
              </a:prstGeom>
              <a:gradFill>
                <a:gsLst>
                  <a:gs pos="10000">
                    <a:srgbClr val="FFFFFF"/>
                  </a:gs>
                  <a:gs pos="100000">
                    <a:srgbClr val="00BCF2">
                      <a:lumMod val="40000"/>
                      <a:lumOff val="6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bwMode="auto">
              <a:xfrm>
                <a:off x="5053855" y="2179603"/>
                <a:ext cx="2041108" cy="360390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Up Arrow 22"/>
              <p:cNvSpPr/>
              <p:nvPr/>
            </p:nvSpPr>
            <p:spPr bwMode="auto">
              <a:xfrm>
                <a:off x="4164541" y="1905001"/>
                <a:ext cx="111618" cy="3886200"/>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itle 2"/>
              <p:cNvSpPr txBox="1">
                <a:spLocks/>
              </p:cNvSpPr>
              <p:nvPr/>
            </p:nvSpPr>
            <p:spPr>
              <a:xfrm rot="16200000">
                <a:off x="3435932" y="2143803"/>
                <a:ext cx="1268074" cy="609600"/>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800" b="1">
                    <a:gradFill>
                      <a:gsLst>
                        <a:gs pos="1250">
                          <a:srgbClr val="505050"/>
                        </a:gs>
                        <a:gs pos="100000">
                          <a:srgbClr val="505050"/>
                        </a:gs>
                      </a:gsLst>
                      <a:lin ang="5400000" scaled="0"/>
                    </a:gradFill>
                    <a:latin typeface="Segoe UI Light"/>
                    <a:ea typeface=""/>
                    <a:cs typeface="Segoe UI Semilight" panose="020B0402040204020203" pitchFamily="34" charset="0"/>
                  </a:rPr>
                  <a:t>Volume</a:t>
                </a:r>
              </a:p>
            </p:txBody>
          </p:sp>
          <p:sp>
            <p:nvSpPr>
              <p:cNvPr id="25" name="Arc 24"/>
              <p:cNvSpPr/>
              <p:nvPr/>
            </p:nvSpPr>
            <p:spPr>
              <a:xfrm rot="10800000">
                <a:off x="3856037" y="-5570538"/>
                <a:ext cx="12573000" cy="11210190"/>
              </a:xfrm>
              <a:prstGeom prst="arc">
                <a:avLst>
                  <a:gd name="adj1" fmla="val 16996877"/>
                  <a:gd name="adj2" fmla="val 20391958"/>
                </a:avLst>
              </a:prstGeom>
              <a:solidFill>
                <a:srgbClr val="FFFFFF"/>
              </a:solidFill>
              <a:ln w="38100" cap="flat" cmpd="sng" algn="ctr">
                <a:solidFill>
                  <a:srgbClr val="00BCF2"/>
                </a:solidFill>
                <a:prstDash val="solid"/>
                <a:headEnd type="none"/>
                <a:tailEnd type="none"/>
              </a:ln>
              <a:effectLst/>
            </p:spPr>
            <p:txBody>
              <a:bodyPr rtlCol="0" anchor="ctr"/>
              <a:lstStyle/>
              <a:p>
                <a:pPr algn="ctr" defTabSz="932563">
                  <a:defRPr/>
                </a:pPr>
                <a:endParaRPr lang="en-US" sz="1600" kern="0">
                  <a:solidFill>
                    <a:srgbClr val="505050"/>
                  </a:solidFill>
                  <a:latin typeface="Segoe UI"/>
                  <a:ea typeface=""/>
                  <a:cs typeface=""/>
                </a:endParaRPr>
              </a:p>
            </p:txBody>
          </p:sp>
          <p:sp>
            <p:nvSpPr>
              <p:cNvPr id="26" name="Up Arrow 25"/>
              <p:cNvSpPr/>
              <p:nvPr/>
            </p:nvSpPr>
            <p:spPr bwMode="auto">
              <a:xfrm rot="5400000">
                <a:off x="6602695" y="3316815"/>
                <a:ext cx="111618" cy="4910666"/>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 name="Title 2"/>
          <p:cNvSpPr txBox="1">
            <a:spLocks/>
          </p:cNvSpPr>
          <p:nvPr/>
        </p:nvSpPr>
        <p:spPr>
          <a:xfrm>
            <a:off x="838946" y="1906257"/>
            <a:ext cx="6018947" cy="1116577"/>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solidFill>
                  <a:srgbClr val="00BCF2"/>
                </a:solidFill>
                <a:latin typeface="Segoe UI Light" panose="020B0502040204020203" pitchFamily="34" charset="0"/>
                <a:cs typeface="Segoe UI Light" panose="020B0502040204020203" pitchFamily="34" charset="0"/>
              </a:rPr>
              <a:t>Flow focus:</a:t>
            </a:r>
            <a:br>
              <a:rPr sz="2400" b="1" dirty="0">
                <a:solidFill>
                  <a:srgbClr val="00BCF2"/>
                </a:solidFill>
                <a:latin typeface="Segoe UI Light" panose="020B0502040204020203" pitchFamily="34" charset="0"/>
                <a:cs typeface="Segoe UI Light" panose="020B0502040204020203" pitchFamily="34" charset="0"/>
              </a:rPr>
            </a:br>
            <a:r>
              <a:rPr sz="3600" b="1" dirty="0">
                <a:solidFill>
                  <a:srgbClr val="00BCF2"/>
                </a:solidFill>
                <a:latin typeface="Segoe UI Light" panose="020B0502040204020203" pitchFamily="34" charset="0"/>
                <a:cs typeface="Segoe UI Light" panose="020B0502040204020203" pitchFamily="34" charset="0"/>
              </a:rPr>
              <a:t>Business Users &amp; Specialists</a:t>
            </a:r>
            <a:endParaRPr lang="en-US" sz="3600" b="1" dirty="0">
              <a:solidFill>
                <a:srgbClr val="00BCF2"/>
              </a:solidFill>
              <a:latin typeface="Segoe UI Light" panose="020B0502040204020203" pitchFamily="34" charset="0"/>
              <a:cs typeface="Segoe UI Light" panose="020B0502040204020203" pitchFamily="34" charset="0"/>
            </a:endParaRPr>
          </a:p>
          <a:p>
            <a:r>
              <a:rPr lang="en-US" sz="3600" b="1" dirty="0">
                <a:solidFill>
                  <a:srgbClr val="00BCF2"/>
                </a:solidFill>
                <a:latin typeface="Segoe UI Light" panose="020B0502040204020203" pitchFamily="34" charset="0"/>
                <a:cs typeface="Segoe UI Light" panose="020B0502040204020203" pitchFamily="34" charset="0"/>
              </a:rPr>
              <a:t>(Office, Dynamics)</a:t>
            </a:r>
          </a:p>
        </p:txBody>
      </p:sp>
      <p:grpSp>
        <p:nvGrpSpPr>
          <p:cNvPr id="31" name="Group 30"/>
          <p:cNvGrpSpPr/>
          <p:nvPr/>
        </p:nvGrpSpPr>
        <p:grpSpPr>
          <a:xfrm>
            <a:off x="7135270" y="-4542879"/>
            <a:ext cx="11083469" cy="10151447"/>
            <a:chOff x="3856037" y="-5570538"/>
            <a:chExt cx="12573000" cy="11398495"/>
          </a:xfrm>
        </p:grpSpPr>
        <p:sp>
          <p:nvSpPr>
            <p:cNvPr id="32" name="Rectangle 31"/>
            <p:cNvSpPr/>
            <p:nvPr/>
          </p:nvSpPr>
          <p:spPr bwMode="auto">
            <a:xfrm rot="10800000">
              <a:off x="8523332" y="2217348"/>
              <a:ext cx="285704" cy="3571668"/>
            </a:xfrm>
            <a:prstGeom prst="rect">
              <a:avLst/>
            </a:prstGeom>
            <a:gradFill>
              <a:gsLst>
                <a:gs pos="10000">
                  <a:srgbClr val="FFFFFF"/>
                </a:gs>
                <a:gs pos="100000">
                  <a:srgbClr val="0072C6">
                    <a:lumMod val="20000"/>
                    <a:lumOff val="8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4276103" y="2178135"/>
              <a:ext cx="2864376" cy="3571668"/>
            </a:xfrm>
            <a:prstGeom prst="rect">
              <a:avLst/>
            </a:prstGeom>
            <a:gradFill>
              <a:gsLst>
                <a:gs pos="10000">
                  <a:srgbClr val="FFFFFF"/>
                </a:gs>
                <a:gs pos="100000">
                  <a:srgbClr val="0072C6">
                    <a:lumMod val="20000"/>
                    <a:lumOff val="8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p:cNvSpPr/>
            <p:nvPr/>
          </p:nvSpPr>
          <p:spPr bwMode="auto">
            <a:xfrm>
              <a:off x="7140478" y="2179603"/>
              <a:ext cx="1382855" cy="3603908"/>
            </a:xfrm>
            <a:prstGeom prst="rect">
              <a:avLst/>
            </a:pr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Up Arrow 34"/>
            <p:cNvSpPr/>
            <p:nvPr/>
          </p:nvSpPr>
          <p:spPr bwMode="auto">
            <a:xfrm>
              <a:off x="4164541" y="1905001"/>
              <a:ext cx="111618" cy="3886200"/>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c 36"/>
            <p:cNvSpPr/>
            <p:nvPr/>
          </p:nvSpPr>
          <p:spPr>
            <a:xfrm rot="10800000">
              <a:off x="3856037" y="-5570538"/>
              <a:ext cx="12573000" cy="11210190"/>
            </a:xfrm>
            <a:prstGeom prst="arc">
              <a:avLst>
                <a:gd name="adj1" fmla="val 16996877"/>
                <a:gd name="adj2" fmla="val 20391958"/>
              </a:avLst>
            </a:prstGeom>
            <a:solidFill>
              <a:srgbClr val="F8F8F8"/>
            </a:solidFill>
            <a:ln w="38100" cap="flat" cmpd="sng" algn="ctr">
              <a:solidFill>
                <a:srgbClr val="0072C6">
                  <a:lumMod val="75000"/>
                </a:srgbClr>
              </a:solidFill>
              <a:prstDash val="solid"/>
              <a:headEnd type="none"/>
              <a:tailEnd type="none"/>
            </a:ln>
            <a:effectLst/>
          </p:spPr>
          <p:txBody>
            <a:bodyPr rtlCol="0" anchor="ctr"/>
            <a:lstStyle/>
            <a:p>
              <a:pPr algn="ctr" defTabSz="932563">
                <a:defRPr/>
              </a:pPr>
              <a:endParaRPr lang="en-US" sz="1600" kern="0">
                <a:solidFill>
                  <a:srgbClr val="505050"/>
                </a:solidFill>
                <a:latin typeface="Segoe UI"/>
                <a:ea typeface=""/>
                <a:cs typeface=""/>
              </a:endParaRPr>
            </a:p>
          </p:txBody>
        </p:sp>
        <p:sp>
          <p:nvSpPr>
            <p:cNvPr id="38" name="Up Arrow 37"/>
            <p:cNvSpPr/>
            <p:nvPr/>
          </p:nvSpPr>
          <p:spPr bwMode="auto">
            <a:xfrm rot="5400000">
              <a:off x="6602695" y="3316815"/>
              <a:ext cx="111618" cy="4910666"/>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Title 2"/>
          <p:cNvSpPr txBox="1">
            <a:spLocks/>
          </p:cNvSpPr>
          <p:nvPr/>
        </p:nvSpPr>
        <p:spPr>
          <a:xfrm>
            <a:off x="838946" y="4298252"/>
            <a:ext cx="6018947" cy="1116577"/>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solidFill>
                  <a:srgbClr val="005695"/>
                </a:solidFill>
                <a:latin typeface="Segoe UI Light" panose="020B0502040204020203" pitchFamily="34" charset="0"/>
                <a:cs typeface="Segoe UI Light" panose="020B0502040204020203" pitchFamily="34" charset="0"/>
              </a:rPr>
              <a:t>Logic Apps </a:t>
            </a:r>
            <a:r>
              <a:rPr sz="3600" b="1" dirty="0">
                <a:solidFill>
                  <a:srgbClr val="005695"/>
                </a:solidFill>
                <a:latin typeface="Segoe UI Light" panose="020B0502040204020203" pitchFamily="34" charset="0"/>
                <a:cs typeface="Segoe UI Light" panose="020B0502040204020203" pitchFamily="34" charset="0"/>
              </a:rPr>
              <a:t>focus</a:t>
            </a:r>
            <a:r>
              <a:rPr lang="en-US" sz="3600" b="1" dirty="0">
                <a:solidFill>
                  <a:srgbClr val="005695"/>
                </a:solidFill>
                <a:latin typeface="Segoe UI Light" panose="020B0502040204020203" pitchFamily="34" charset="0"/>
                <a:cs typeface="Segoe UI Light" panose="020B0502040204020203" pitchFamily="34" charset="0"/>
              </a:rPr>
              <a:t>:</a:t>
            </a:r>
            <a:br>
              <a:rPr sz="2800" b="1" dirty="0">
                <a:solidFill>
                  <a:srgbClr val="005695"/>
                </a:solidFill>
                <a:latin typeface="Segoe UI Light" panose="020B0502040204020203" pitchFamily="34" charset="0"/>
                <a:cs typeface="Segoe UI Light" panose="020B0502040204020203" pitchFamily="34" charset="0"/>
              </a:rPr>
            </a:br>
            <a:r>
              <a:rPr lang="en-US" sz="3600" b="1" dirty="0">
                <a:solidFill>
                  <a:srgbClr val="005695"/>
                </a:solidFill>
                <a:latin typeface="Segoe UI Light" panose="020B0502040204020203" pitchFamily="34" charset="0"/>
                <a:cs typeface="Segoe UI Light" panose="020B0502040204020203" pitchFamily="34" charset="0"/>
              </a:rPr>
              <a:t>IT Pro / Developers</a:t>
            </a:r>
          </a:p>
          <a:p>
            <a:r>
              <a:rPr lang="en-US" sz="3600" b="1" dirty="0">
                <a:solidFill>
                  <a:srgbClr val="005695"/>
                </a:solidFill>
                <a:latin typeface="Segoe UI Light" panose="020B0502040204020203" pitchFamily="34" charset="0"/>
                <a:cs typeface="Segoe UI Light" panose="020B0502040204020203" pitchFamily="34" charset="0"/>
              </a:rPr>
              <a:t>(Visual Studio, Azure)</a:t>
            </a:r>
            <a:endParaRPr sz="3600" b="1" dirty="0">
              <a:solidFill>
                <a:srgbClr val="005695"/>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7930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12298" y="464477"/>
            <a:ext cx="4542658" cy="6027017"/>
          </a:xfrm>
          <a:prstGeom prst="rect">
            <a:avLst/>
          </a:prstGeom>
        </p:spPr>
      </p:pic>
      <p:sp>
        <p:nvSpPr>
          <p:cNvPr id="2" name="Title 1"/>
          <p:cNvSpPr>
            <a:spLocks noGrp="1"/>
          </p:cNvSpPr>
          <p:nvPr>
            <p:ph type="title"/>
          </p:nvPr>
        </p:nvSpPr>
        <p:spPr/>
        <p:txBody>
          <a:bodyPr/>
          <a:lstStyle/>
          <a:p>
            <a:r>
              <a:rPr lang="en-US" dirty="0"/>
              <a:t>What makes up a Flow?</a:t>
            </a:r>
          </a:p>
        </p:txBody>
      </p:sp>
      <p:grpSp>
        <p:nvGrpSpPr>
          <p:cNvPr id="4" name="Group 3"/>
          <p:cNvGrpSpPr/>
          <p:nvPr/>
        </p:nvGrpSpPr>
        <p:grpSpPr>
          <a:xfrm>
            <a:off x="270895" y="2019839"/>
            <a:ext cx="4108509" cy="2074132"/>
            <a:chOff x="274639" y="2059436"/>
            <a:chExt cx="4192083" cy="2116324"/>
          </a:xfrm>
        </p:grpSpPr>
        <p:sp>
          <p:nvSpPr>
            <p:cNvPr id="30" name="Rectangle 29"/>
            <p:cNvSpPr/>
            <p:nvPr/>
          </p:nvSpPr>
          <p:spPr>
            <a:xfrm>
              <a:off x="274639" y="2059436"/>
              <a:ext cx="3953675" cy="2006128"/>
            </a:xfrm>
            <a:prstGeom prst="rect">
              <a:avLst/>
            </a:prstGeom>
          </p:spPr>
          <p:txBody>
            <a:bodyPr wrap="square">
              <a:spAutoFit/>
            </a:bodyPr>
            <a:lstStyle/>
            <a:p>
              <a:pPr defTabSz="913874">
                <a:lnSpc>
                  <a:spcPct val="90000"/>
                </a:lnSpc>
                <a:spcBef>
                  <a:spcPts val="1174"/>
                </a:spcBef>
                <a:defRPr/>
              </a:pPr>
              <a:r>
                <a:rPr lang="en-US" sz="2353" b="1" dirty="0">
                  <a:solidFill>
                    <a:schemeClr val="tx1">
                      <a:lumMod val="75000"/>
                    </a:schemeClr>
                  </a:solidFill>
                  <a:latin typeface="Segoe UI Semilight"/>
                  <a:cs typeface="Segoe UI Light" panose="020B0502040204020203" pitchFamily="34" charset="0"/>
                </a:rPr>
                <a:t>Trigger</a:t>
              </a:r>
              <a:r>
                <a:rPr lang="en-US" sz="2353" dirty="0">
                  <a:solidFill>
                    <a:schemeClr val="tx1">
                      <a:lumMod val="75000"/>
                    </a:schemeClr>
                  </a:solidFill>
                  <a:latin typeface="Segoe UI Semilight"/>
                  <a:cs typeface="Segoe UI Light" panose="020B0502040204020203" pitchFamily="34" charset="0"/>
                </a:rPr>
                <a:t> – the event that </a:t>
              </a:r>
              <a:br>
                <a:rPr lang="en-US" sz="2353" dirty="0">
                  <a:solidFill>
                    <a:schemeClr val="tx1">
                      <a:lumMod val="75000"/>
                    </a:schemeClr>
                  </a:solidFill>
                  <a:latin typeface="Segoe UI Semilight"/>
                  <a:cs typeface="Segoe UI Light" panose="020B0502040204020203" pitchFamily="34" charset="0"/>
                </a:rPr>
              </a:br>
              <a:r>
                <a:rPr lang="en-US" sz="2353" dirty="0">
                  <a:solidFill>
                    <a:schemeClr val="tx1">
                      <a:lumMod val="75000"/>
                    </a:schemeClr>
                  </a:solidFill>
                  <a:latin typeface="Segoe UI Semilight"/>
                  <a:cs typeface="Segoe UI Light" panose="020B0502040204020203" pitchFamily="34" charset="0"/>
                </a:rPr>
                <a:t>kicks off the flow:</a:t>
              </a:r>
            </a:p>
            <a:p>
              <a:pPr marL="452688" indent="-227122" defTabSz="913874">
                <a:lnSpc>
                  <a:spcPct val="90000"/>
                </a:lnSpc>
                <a:spcBef>
                  <a:spcPts val="1174"/>
                </a:spcBef>
                <a:buFont typeface="Arial" panose="020B0604020202020204" pitchFamily="34" charset="0"/>
                <a:buChar char="•"/>
                <a:defRPr/>
              </a:pPr>
              <a:r>
                <a:rPr lang="en-US" sz="1765" dirty="0">
                  <a:solidFill>
                    <a:schemeClr val="tx1">
                      <a:lumMod val="75000"/>
                    </a:schemeClr>
                  </a:solidFill>
                  <a:latin typeface="Segoe UI Semilight"/>
                  <a:cs typeface="Segoe UI Light" panose="020B0502040204020203" pitchFamily="34" charset="0"/>
                </a:rPr>
                <a:t>manually</a:t>
              </a:r>
            </a:p>
            <a:p>
              <a:pPr marL="452688" indent="-227122" defTabSz="913874">
                <a:lnSpc>
                  <a:spcPct val="90000"/>
                </a:lnSpc>
                <a:spcBef>
                  <a:spcPts val="1174"/>
                </a:spcBef>
                <a:buFont typeface="Arial" panose="020B0604020202020204" pitchFamily="34" charset="0"/>
                <a:buChar char="•"/>
                <a:defRPr/>
              </a:pPr>
              <a:r>
                <a:rPr lang="en-US" sz="1765" dirty="0">
                  <a:solidFill>
                    <a:schemeClr val="tx1">
                      <a:lumMod val="75000"/>
                    </a:schemeClr>
                  </a:solidFill>
                  <a:latin typeface="Segoe UI Semilight"/>
                  <a:cs typeface="Segoe UI Light" panose="020B0502040204020203" pitchFamily="34" charset="0"/>
                </a:rPr>
                <a:t>on a schedule</a:t>
              </a:r>
            </a:p>
            <a:p>
              <a:pPr marL="452688" indent="-227122" defTabSz="913874">
                <a:lnSpc>
                  <a:spcPct val="90000"/>
                </a:lnSpc>
                <a:spcBef>
                  <a:spcPts val="1174"/>
                </a:spcBef>
                <a:buFont typeface="Arial" panose="020B0604020202020204" pitchFamily="34" charset="0"/>
                <a:buChar char="•"/>
                <a:defRPr/>
              </a:pPr>
              <a:r>
                <a:rPr lang="en-US" sz="1765" dirty="0">
                  <a:solidFill>
                    <a:schemeClr val="tx1">
                      <a:lumMod val="75000"/>
                    </a:schemeClr>
                  </a:solidFill>
                  <a:latin typeface="Segoe UI Semilight"/>
                  <a:cs typeface="Segoe UI Light" panose="020B0502040204020203" pitchFamily="34" charset="0"/>
                </a:rPr>
                <a:t>on an event in the cloud </a:t>
              </a:r>
            </a:p>
          </p:txBody>
        </p:sp>
        <p:sp>
          <p:nvSpPr>
            <p:cNvPr id="34" name="Line Callout 2 (Accent Bar) 15"/>
            <p:cNvSpPr/>
            <p:nvPr/>
          </p:nvSpPr>
          <p:spPr>
            <a:xfrm flipH="1">
              <a:off x="4236720" y="2132237"/>
              <a:ext cx="230002" cy="2043523"/>
            </a:xfrm>
            <a:prstGeom prst="accentCallout2">
              <a:avLst>
                <a:gd name="adj1" fmla="val 18750"/>
                <a:gd name="adj2" fmla="val -8333"/>
                <a:gd name="adj3" fmla="val 19152"/>
                <a:gd name="adj4" fmla="val -941794"/>
                <a:gd name="adj5" fmla="val -80643"/>
                <a:gd name="adj6" fmla="val -128127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defRPr/>
              </a:pPr>
              <a:endParaRPr lang="en-US" dirty="0">
                <a:solidFill>
                  <a:srgbClr val="FFFFFF"/>
                </a:solidFill>
                <a:latin typeface="Segoe UI Semilight"/>
              </a:endParaRPr>
            </a:p>
          </p:txBody>
        </p:sp>
      </p:grpSp>
      <p:sp>
        <p:nvSpPr>
          <p:cNvPr id="35" name="Rectangle 34"/>
          <p:cNvSpPr/>
          <p:nvPr/>
        </p:nvSpPr>
        <p:spPr>
          <a:xfrm>
            <a:off x="270894" y="1401250"/>
            <a:ext cx="5040686" cy="479995"/>
          </a:xfrm>
          <a:prstGeom prst="rect">
            <a:avLst/>
          </a:prstGeom>
        </p:spPr>
        <p:txBody>
          <a:bodyPr wrap="square">
            <a:spAutoFit/>
          </a:bodyPr>
          <a:lstStyle/>
          <a:p>
            <a:pPr defTabSz="913874">
              <a:lnSpc>
                <a:spcPct val="90000"/>
              </a:lnSpc>
              <a:spcBef>
                <a:spcPts val="1174"/>
              </a:spcBef>
              <a:defRPr/>
            </a:pPr>
            <a:r>
              <a:rPr lang="en-US" sz="2745" dirty="0">
                <a:solidFill>
                  <a:srgbClr val="00BCF2"/>
                </a:solidFill>
                <a:latin typeface="Segoe UI Semilight"/>
                <a:cs typeface="Segoe UI Light" panose="020B0502040204020203" pitchFamily="34" charset="0"/>
              </a:rPr>
              <a:t>Example: Notification Flow</a:t>
            </a:r>
            <a:endParaRPr lang="en-US" sz="2745" i="1" dirty="0">
              <a:solidFill>
                <a:srgbClr val="00BCF2"/>
              </a:solidFill>
              <a:latin typeface="Segoe UI Semilight"/>
              <a:cs typeface="Segoe UI Light" panose="020B0502040204020203" pitchFamily="34" charset="0"/>
            </a:endParaRPr>
          </a:p>
        </p:txBody>
      </p:sp>
      <p:grpSp>
        <p:nvGrpSpPr>
          <p:cNvPr id="5" name="Group 4"/>
          <p:cNvGrpSpPr/>
          <p:nvPr/>
        </p:nvGrpSpPr>
        <p:grpSpPr>
          <a:xfrm>
            <a:off x="270895" y="4570829"/>
            <a:ext cx="4108509" cy="929507"/>
            <a:chOff x="274639" y="4662320"/>
            <a:chExt cx="4192083" cy="948415"/>
          </a:xfrm>
        </p:grpSpPr>
        <p:sp>
          <p:nvSpPr>
            <p:cNvPr id="15" name="Rectangle 14"/>
            <p:cNvSpPr/>
            <p:nvPr/>
          </p:nvSpPr>
          <p:spPr>
            <a:xfrm>
              <a:off x="274639" y="4681316"/>
              <a:ext cx="4192083" cy="929419"/>
            </a:xfrm>
            <a:prstGeom prst="rect">
              <a:avLst/>
            </a:prstGeom>
          </p:spPr>
          <p:txBody>
            <a:bodyPr wrap="square">
              <a:spAutoFit/>
            </a:bodyPr>
            <a:lstStyle/>
            <a:p>
              <a:pPr defTabSz="913874">
                <a:lnSpc>
                  <a:spcPct val="90000"/>
                </a:lnSpc>
                <a:spcBef>
                  <a:spcPts val="1174"/>
                </a:spcBef>
                <a:defRPr/>
              </a:pPr>
              <a:r>
                <a:rPr lang="en-US" sz="2353" b="1" dirty="0">
                  <a:solidFill>
                    <a:schemeClr val="tx1">
                      <a:lumMod val="75000"/>
                    </a:schemeClr>
                  </a:solidFill>
                  <a:latin typeface="Segoe UI Semilight"/>
                  <a:cs typeface="Segoe UI Light" panose="020B0502040204020203" pitchFamily="34" charset="0"/>
                </a:rPr>
                <a:t>Actions</a:t>
              </a:r>
              <a:r>
                <a:rPr lang="en-US" sz="2353" dirty="0">
                  <a:solidFill>
                    <a:schemeClr val="tx1">
                      <a:lumMod val="75000"/>
                    </a:schemeClr>
                  </a:solidFill>
                  <a:latin typeface="Segoe UI Semilight"/>
                  <a:cs typeface="Segoe UI Light" panose="020B0502040204020203" pitchFamily="34" charset="0"/>
                </a:rPr>
                <a:t> – what the flow does</a:t>
              </a:r>
            </a:p>
            <a:p>
              <a:pPr defTabSz="913874">
                <a:lnSpc>
                  <a:spcPct val="90000"/>
                </a:lnSpc>
                <a:spcBef>
                  <a:spcPts val="1174"/>
                </a:spcBef>
                <a:defRPr/>
              </a:pPr>
              <a:r>
                <a:rPr lang="en-US" sz="2353" i="1" dirty="0">
                  <a:solidFill>
                    <a:schemeClr val="tx1">
                      <a:lumMod val="75000"/>
                    </a:schemeClr>
                  </a:solidFill>
                  <a:latin typeface="Segoe UI Semilight"/>
                  <a:cs typeface="Segoe UI Light" panose="020B0502040204020203" pitchFamily="34" charset="0"/>
                </a:rPr>
                <a:t>Can use data from the trigger</a:t>
              </a:r>
            </a:p>
          </p:txBody>
        </p:sp>
        <p:sp>
          <p:nvSpPr>
            <p:cNvPr id="10" name="Line Callout 2 (Accent Bar) 15"/>
            <p:cNvSpPr/>
            <p:nvPr/>
          </p:nvSpPr>
          <p:spPr>
            <a:xfrm flipH="1">
              <a:off x="4236720" y="4662320"/>
              <a:ext cx="230002" cy="919388"/>
            </a:xfrm>
            <a:prstGeom prst="accentCallout2">
              <a:avLst>
                <a:gd name="adj1" fmla="val 18750"/>
                <a:gd name="adj2" fmla="val -8333"/>
                <a:gd name="adj3" fmla="val 19152"/>
                <a:gd name="adj4" fmla="val -941794"/>
                <a:gd name="adj5" fmla="val -151634"/>
                <a:gd name="adj6" fmla="val -1281272"/>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defRPr/>
              </a:pPr>
              <a:endParaRPr lang="en-US" dirty="0">
                <a:solidFill>
                  <a:srgbClr val="FFFFFF"/>
                </a:solidFill>
                <a:latin typeface="Segoe UI Semilight"/>
              </a:endParaRPr>
            </a:p>
          </p:txBody>
        </p:sp>
      </p:grpSp>
    </p:spTree>
    <p:extLst>
      <p:ext uri="{BB962C8B-B14F-4D97-AF65-F5344CB8AC3E}">
        <p14:creationId xmlns:p14="http://schemas.microsoft.com/office/powerpoint/2010/main" val="28213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750"/>
                                        <p:tgtEl>
                                          <p:spTgt spid="4"/>
                                        </p:tgtEl>
                                      </p:cBhvr>
                                    </p:animEffect>
                                  </p:childTnLst>
                                </p:cTn>
                              </p:par>
                              <p:par>
                                <p:cTn id="12" presetID="22" presetClass="entr" presetSubtype="8"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B835-4C75-4AF7-A353-FAFE906CCC72}"/>
              </a:ext>
            </a:extLst>
          </p:cNvPr>
          <p:cNvSpPr>
            <a:spLocks noGrp="1"/>
          </p:cNvSpPr>
          <p:nvPr>
            <p:ph type="title"/>
          </p:nvPr>
        </p:nvSpPr>
        <p:spPr/>
        <p:txBody>
          <a:bodyPr>
            <a:normAutofit/>
          </a:bodyPr>
          <a:lstStyle/>
          <a:p>
            <a:r>
              <a:rPr lang="en-US" dirty="0">
                <a:solidFill>
                  <a:schemeClr val="bg1"/>
                </a:solidFill>
              </a:rPr>
              <a:t>About me</a:t>
            </a:r>
          </a:p>
        </p:txBody>
      </p:sp>
      <p:pic>
        <p:nvPicPr>
          <p:cNvPr id="7" name="Content Placeholder 6" descr="A picture containing person, man, shirt, holding&#10;&#10;Description generated with very high confidence">
            <a:extLst>
              <a:ext uri="{FF2B5EF4-FFF2-40B4-BE49-F238E27FC236}">
                <a16:creationId xmlns:a16="http://schemas.microsoft.com/office/drawing/2014/main" id="{80F39EC8-AEAA-46B2-85E1-AA4266E1198D}"/>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31941" r="22940" b="-1"/>
          <a:stretch/>
        </p:blipFill>
        <p:spPr>
          <a:xfrm>
            <a:off x="0" y="0"/>
            <a:ext cx="4635500" cy="6858000"/>
          </a:xfrm>
          <a:prstGeom prst="rect">
            <a:avLst/>
          </a:prstGeom>
          <a:effectLst/>
        </p:spPr>
      </p:pic>
      <p:sp>
        <p:nvSpPr>
          <p:cNvPr id="5" name="Content Placeholder 4">
            <a:extLst>
              <a:ext uri="{FF2B5EF4-FFF2-40B4-BE49-F238E27FC236}">
                <a16:creationId xmlns:a16="http://schemas.microsoft.com/office/drawing/2014/main" id="{A9445E20-B575-4AF5-A76B-9875C9AE3CE7}"/>
              </a:ext>
            </a:extLst>
          </p:cNvPr>
          <p:cNvSpPr>
            <a:spLocks noGrp="1"/>
          </p:cNvSpPr>
          <p:nvPr>
            <p:ph sz="half" idx="4294967295"/>
          </p:nvPr>
        </p:nvSpPr>
        <p:spPr>
          <a:xfrm>
            <a:off x="5133514" y="656497"/>
            <a:ext cx="6586537" cy="2369574"/>
          </a:xfrm>
        </p:spPr>
        <p:txBody>
          <a:bodyPr vert="horz" lIns="91440" tIns="45720" rIns="91440" bIns="45720" rtlCol="0">
            <a:normAutofit/>
          </a:bodyPr>
          <a:lstStyle/>
          <a:p>
            <a:pPr marL="0"/>
            <a:r>
              <a:rPr lang="en-US" sz="2400" dirty="0">
                <a:solidFill>
                  <a:schemeClr val="bg1"/>
                </a:solidFill>
              </a:rPr>
              <a:t>Principal Integration Architect</a:t>
            </a:r>
          </a:p>
          <a:p>
            <a:pPr marL="0"/>
            <a:r>
              <a:rPr lang="en-US" sz="2400" dirty="0">
                <a:solidFill>
                  <a:schemeClr val="bg1"/>
                </a:solidFill>
              </a:rPr>
              <a:t>Microsoft Azure MVP</a:t>
            </a:r>
          </a:p>
          <a:p>
            <a:pPr marL="0"/>
            <a:r>
              <a:rPr lang="en-US" sz="2400" dirty="0">
                <a:solidFill>
                  <a:schemeClr val="bg1"/>
                </a:solidFill>
              </a:rPr>
              <a:t>MS P-TSP</a:t>
            </a:r>
          </a:p>
          <a:p>
            <a:pPr marL="0"/>
            <a:r>
              <a:rPr lang="en-US" sz="2400" dirty="0">
                <a:solidFill>
                  <a:schemeClr val="bg1"/>
                </a:solidFill>
              </a:rPr>
              <a:t>MCA Cloud Platform</a:t>
            </a:r>
          </a:p>
          <a:p>
            <a:pPr marL="0"/>
            <a:r>
              <a:rPr lang="en-US" sz="2400" dirty="0">
                <a:solidFill>
                  <a:schemeClr val="bg1"/>
                </a:solidFill>
              </a:rPr>
              <a:t>ACSUG co-organizer</a:t>
            </a:r>
          </a:p>
        </p:txBody>
      </p:sp>
      <p:pic>
        <p:nvPicPr>
          <p:cNvPr id="6" name="Picture 5">
            <a:extLst>
              <a:ext uri="{FF2B5EF4-FFF2-40B4-BE49-F238E27FC236}">
                <a16:creationId xmlns:a16="http://schemas.microsoft.com/office/drawing/2014/main" id="{B7B5AAB7-5600-4E67-A7FF-521988EE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077" y="597340"/>
            <a:ext cx="1313261" cy="475820"/>
          </a:xfrm>
          <a:prstGeom prst="rect">
            <a:avLst/>
          </a:prstGeom>
        </p:spPr>
      </p:pic>
      <p:grpSp>
        <p:nvGrpSpPr>
          <p:cNvPr id="18" name="Group 17">
            <a:extLst>
              <a:ext uri="{FF2B5EF4-FFF2-40B4-BE49-F238E27FC236}">
                <a16:creationId xmlns:a16="http://schemas.microsoft.com/office/drawing/2014/main" id="{EACFF21E-B10F-42AC-ACCE-54FBDD2E9190}"/>
              </a:ext>
            </a:extLst>
          </p:cNvPr>
          <p:cNvGrpSpPr/>
          <p:nvPr/>
        </p:nvGrpSpPr>
        <p:grpSpPr>
          <a:xfrm>
            <a:off x="5133514" y="4901828"/>
            <a:ext cx="2182980" cy="501685"/>
            <a:chOff x="5133514" y="4558928"/>
            <a:chExt cx="2182980" cy="501685"/>
          </a:xfrm>
        </p:grpSpPr>
        <p:pic>
          <p:nvPicPr>
            <p:cNvPr id="8" name="Picture 7">
              <a:extLst>
                <a:ext uri="{FF2B5EF4-FFF2-40B4-BE49-F238E27FC236}">
                  <a16:creationId xmlns:a16="http://schemas.microsoft.com/office/drawing/2014/main" id="{D9D4D88C-33FF-436A-85C2-71677F869949}"/>
                </a:ext>
              </a:extLst>
            </p:cNvPr>
            <p:cNvPicPr>
              <a:picLocks noChangeAspect="1"/>
            </p:cNvPicPr>
            <p:nvPr/>
          </p:nvPicPr>
          <p:blipFill rotWithShape="1">
            <a:blip r:embed="rId4">
              <a:extLst>
                <a:ext uri="{28A0092B-C50C-407E-A947-70E740481C1C}">
                  <a14:useLocalDpi xmlns:a14="http://schemas.microsoft.com/office/drawing/2010/main" val="0"/>
                </a:ext>
              </a:extLst>
            </a:blip>
            <a:srcRect l="34193" t="15939" r="34051" b="16528"/>
            <a:stretch/>
          </p:blipFill>
          <p:spPr>
            <a:xfrm>
              <a:off x="5133514" y="4558928"/>
              <a:ext cx="499572" cy="501685"/>
            </a:xfrm>
            <a:prstGeom prst="rect">
              <a:avLst/>
            </a:prstGeom>
          </p:spPr>
        </p:pic>
        <p:sp>
          <p:nvSpPr>
            <p:cNvPr id="3" name="Rectangle 2">
              <a:extLst>
                <a:ext uri="{FF2B5EF4-FFF2-40B4-BE49-F238E27FC236}">
                  <a16:creationId xmlns:a16="http://schemas.microsoft.com/office/drawing/2014/main" id="{0061F57E-BA85-4FD8-8E01-88951EB13E07}"/>
                </a:ext>
              </a:extLst>
            </p:cNvPr>
            <p:cNvSpPr/>
            <p:nvPr/>
          </p:nvSpPr>
          <p:spPr>
            <a:xfrm>
              <a:off x="5760427" y="4578938"/>
              <a:ext cx="1556067" cy="461665"/>
            </a:xfrm>
            <a:prstGeom prst="rect">
              <a:avLst/>
            </a:prstGeom>
          </p:spPr>
          <p:txBody>
            <a:bodyPr wrap="none">
              <a:spAutoFit/>
            </a:bodyPr>
            <a:lstStyle/>
            <a:p>
              <a:r>
                <a:rPr lang="en-US" sz="2400" dirty="0" err="1">
                  <a:solidFill>
                    <a:schemeClr val="bg1"/>
                  </a:solidFill>
                </a:rPr>
                <a:t>wsilveiranz</a:t>
              </a:r>
              <a:endParaRPr lang="en-US" sz="2400" dirty="0">
                <a:solidFill>
                  <a:schemeClr val="bg1"/>
                </a:solidFill>
              </a:endParaRPr>
            </a:p>
          </p:txBody>
        </p:sp>
      </p:grpSp>
      <p:grpSp>
        <p:nvGrpSpPr>
          <p:cNvPr id="19" name="Group 18">
            <a:extLst>
              <a:ext uri="{FF2B5EF4-FFF2-40B4-BE49-F238E27FC236}">
                <a16:creationId xmlns:a16="http://schemas.microsoft.com/office/drawing/2014/main" id="{FA8D69BE-7E82-4C67-BB16-55D731279280}"/>
              </a:ext>
            </a:extLst>
          </p:cNvPr>
          <p:cNvGrpSpPr/>
          <p:nvPr/>
        </p:nvGrpSpPr>
        <p:grpSpPr>
          <a:xfrm>
            <a:off x="5145492" y="5554109"/>
            <a:ext cx="4312935" cy="475617"/>
            <a:chOff x="5145492" y="5171108"/>
            <a:chExt cx="4312935" cy="475617"/>
          </a:xfrm>
        </p:grpSpPr>
        <p:grpSp>
          <p:nvGrpSpPr>
            <p:cNvPr id="11" name="Group 10">
              <a:extLst>
                <a:ext uri="{FF2B5EF4-FFF2-40B4-BE49-F238E27FC236}">
                  <a16:creationId xmlns:a16="http://schemas.microsoft.com/office/drawing/2014/main" id="{74F3A5C6-25FD-4889-ADC5-1E4DFCC4F148}"/>
                </a:ext>
              </a:extLst>
            </p:cNvPr>
            <p:cNvGrpSpPr/>
            <p:nvPr/>
          </p:nvGrpSpPr>
          <p:grpSpPr>
            <a:xfrm>
              <a:off x="5145492" y="5171108"/>
              <a:ext cx="475617" cy="475617"/>
              <a:chOff x="6370952" y="5650855"/>
              <a:chExt cx="427704" cy="427704"/>
            </a:xfrm>
          </p:grpSpPr>
          <p:sp>
            <p:nvSpPr>
              <p:cNvPr id="10" name="Oval 9">
                <a:extLst>
                  <a:ext uri="{FF2B5EF4-FFF2-40B4-BE49-F238E27FC236}">
                    <a16:creationId xmlns:a16="http://schemas.microsoft.com/office/drawing/2014/main" id="{9AD77181-47B5-40EA-9CFD-BDE8BCA21315}"/>
                  </a:ext>
                </a:extLst>
              </p:cNvPr>
              <p:cNvSpPr/>
              <p:nvPr/>
            </p:nvSpPr>
            <p:spPr>
              <a:xfrm>
                <a:off x="6370952" y="5650855"/>
                <a:ext cx="427704" cy="42770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descr="A close up of a logo&#10;&#10;Description generated with very high confidence">
                <a:extLst>
                  <a:ext uri="{FF2B5EF4-FFF2-40B4-BE49-F238E27FC236}">
                    <a16:creationId xmlns:a16="http://schemas.microsoft.com/office/drawing/2014/main" id="{D371788A-C883-4002-8B64-15DD19CB6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0953" y="5650856"/>
                <a:ext cx="427703" cy="427703"/>
              </a:xfrm>
              <a:prstGeom prst="rect">
                <a:avLst/>
              </a:prstGeom>
            </p:spPr>
          </p:pic>
        </p:grpSp>
        <p:sp>
          <p:nvSpPr>
            <p:cNvPr id="12" name="Rectangle 11">
              <a:extLst>
                <a:ext uri="{FF2B5EF4-FFF2-40B4-BE49-F238E27FC236}">
                  <a16:creationId xmlns:a16="http://schemas.microsoft.com/office/drawing/2014/main" id="{230E8223-E8E2-4A7B-A2AE-DA152230C65C}"/>
                </a:ext>
              </a:extLst>
            </p:cNvPr>
            <p:cNvSpPr/>
            <p:nvPr/>
          </p:nvSpPr>
          <p:spPr>
            <a:xfrm>
              <a:off x="5760427" y="5178084"/>
              <a:ext cx="3698000" cy="461665"/>
            </a:xfrm>
            <a:prstGeom prst="rect">
              <a:avLst/>
            </a:prstGeom>
          </p:spPr>
          <p:txBody>
            <a:bodyPr wrap="none">
              <a:spAutoFit/>
            </a:bodyPr>
            <a:lstStyle/>
            <a:p>
              <a:r>
                <a:rPr lang="en-US" sz="2400" dirty="0">
                  <a:solidFill>
                    <a:schemeClr val="bg1"/>
                  </a:solidFill>
                </a:rPr>
                <a:t>wagner.silveira@theta.co.nz</a:t>
              </a:r>
            </a:p>
          </p:txBody>
        </p:sp>
      </p:grpSp>
      <p:grpSp>
        <p:nvGrpSpPr>
          <p:cNvPr id="20" name="Group 19">
            <a:extLst>
              <a:ext uri="{FF2B5EF4-FFF2-40B4-BE49-F238E27FC236}">
                <a16:creationId xmlns:a16="http://schemas.microsoft.com/office/drawing/2014/main" id="{0DC689B9-29AA-4E45-B371-F489B28BE164}"/>
              </a:ext>
            </a:extLst>
          </p:cNvPr>
          <p:cNvGrpSpPr/>
          <p:nvPr/>
        </p:nvGrpSpPr>
        <p:grpSpPr>
          <a:xfrm>
            <a:off x="5145492" y="6180322"/>
            <a:ext cx="3511112" cy="475616"/>
            <a:chOff x="5145492" y="5837422"/>
            <a:chExt cx="3511112" cy="475616"/>
          </a:xfrm>
        </p:grpSpPr>
        <p:pic>
          <p:nvPicPr>
            <p:cNvPr id="14" name="Picture 13" descr="A picture containing clock, object&#10;&#10;Description generated with very high confidence">
              <a:extLst>
                <a:ext uri="{FF2B5EF4-FFF2-40B4-BE49-F238E27FC236}">
                  <a16:creationId xmlns:a16="http://schemas.microsoft.com/office/drawing/2014/main" id="{1527FCFB-76BC-4FD5-BFFA-F891EBC74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5492" y="5837422"/>
              <a:ext cx="475616" cy="475616"/>
            </a:xfrm>
            <a:prstGeom prst="rect">
              <a:avLst/>
            </a:prstGeom>
          </p:spPr>
        </p:pic>
        <p:sp>
          <p:nvSpPr>
            <p:cNvPr id="17" name="Rectangle 16">
              <a:extLst>
                <a:ext uri="{FF2B5EF4-FFF2-40B4-BE49-F238E27FC236}">
                  <a16:creationId xmlns:a16="http://schemas.microsoft.com/office/drawing/2014/main" id="{5675AD6F-5418-458E-954A-40472A689D02}"/>
                </a:ext>
              </a:extLst>
            </p:cNvPr>
            <p:cNvSpPr/>
            <p:nvPr/>
          </p:nvSpPr>
          <p:spPr>
            <a:xfrm>
              <a:off x="5760427" y="5844398"/>
              <a:ext cx="2896177" cy="461665"/>
            </a:xfrm>
            <a:prstGeom prst="rect">
              <a:avLst/>
            </a:prstGeom>
          </p:spPr>
          <p:txBody>
            <a:bodyPr wrap="none">
              <a:spAutoFit/>
            </a:bodyPr>
            <a:lstStyle/>
            <a:p>
              <a:r>
                <a:rPr lang="en-US" sz="2400" dirty="0">
                  <a:solidFill>
                    <a:schemeClr val="bg1"/>
                  </a:solidFill>
                </a:rPr>
                <a:t>http://notetoself.tech</a:t>
              </a:r>
            </a:p>
          </p:txBody>
        </p:sp>
      </p:grpSp>
    </p:spTree>
    <p:extLst>
      <p:ext uri="{BB962C8B-B14F-4D97-AF65-F5344CB8AC3E}">
        <p14:creationId xmlns:p14="http://schemas.microsoft.com/office/powerpoint/2010/main" val="822539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946" y="487"/>
            <a:ext cx="10514108" cy="1325375"/>
          </a:xfrm>
        </p:spPr>
        <p:txBody>
          <a:bodyPr/>
          <a:lstStyle/>
          <a:p>
            <a:pPr algn="ctr"/>
            <a:r>
              <a:rPr lang="en-US" dirty="0"/>
              <a:t>Connect to cloud and on premises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783" y="3055651"/>
            <a:ext cx="9072440" cy="3036447"/>
          </a:xfrm>
          <a:prstGeom prst="rect">
            <a:avLst/>
          </a:prstGeom>
        </p:spPr>
      </p:pic>
      <p:sp>
        <p:nvSpPr>
          <p:cNvPr id="6" name="Rectangle 5"/>
          <p:cNvSpPr/>
          <p:nvPr/>
        </p:nvSpPr>
        <p:spPr>
          <a:xfrm>
            <a:off x="719740" y="1412904"/>
            <a:ext cx="10752522" cy="1199818"/>
          </a:xfrm>
          <a:prstGeom prst="rect">
            <a:avLst/>
          </a:prstGeom>
        </p:spPr>
        <p:txBody>
          <a:bodyPr wrap="square">
            <a:spAutoFit/>
          </a:bodyPr>
          <a:lstStyle/>
          <a:p>
            <a:pPr algn="ctr" defTabSz="895870">
              <a:defRPr/>
            </a:pPr>
            <a:r>
              <a:rPr lang="en-US" sz="2353" kern="0" dirty="0">
                <a:solidFill>
                  <a:schemeClr val="tx1">
                    <a:lumMod val="75000"/>
                  </a:schemeClr>
                </a:solidFill>
                <a:latin typeface="Segoe UI Light" panose="020B0502040204020203" pitchFamily="34" charset="0"/>
                <a:cs typeface="Segoe UI Light" panose="020B0502040204020203" pitchFamily="34" charset="0"/>
              </a:rPr>
              <a:t>Over 170 out of the box connectors with new connectors every week</a:t>
            </a:r>
          </a:p>
          <a:p>
            <a:pPr algn="ctr" defTabSz="895870">
              <a:defRPr/>
            </a:pPr>
            <a:r>
              <a:rPr lang="en-US" sz="2353" kern="0" dirty="0">
                <a:solidFill>
                  <a:schemeClr val="tx1">
                    <a:lumMod val="75000"/>
                  </a:schemeClr>
                </a:solidFill>
                <a:latin typeface="Segoe UI Light" panose="020B0502040204020203" pitchFamily="34" charset="0"/>
                <a:cs typeface="Segoe UI Light" panose="020B0502040204020203" pitchFamily="34" charset="0"/>
              </a:rPr>
              <a:t>Use Custom Connectors to connect to any custom REST endpoint</a:t>
            </a:r>
          </a:p>
          <a:p>
            <a:pPr algn="ctr" defTabSz="895870">
              <a:defRPr/>
            </a:pPr>
            <a:r>
              <a:rPr lang="en-US" sz="2353" kern="0" dirty="0">
                <a:solidFill>
                  <a:schemeClr val="tx1">
                    <a:lumMod val="75000"/>
                  </a:schemeClr>
                </a:solidFill>
                <a:latin typeface="Segoe UI Light" panose="020B0502040204020203" pitchFamily="34" charset="0"/>
                <a:cs typeface="Segoe UI Light" panose="020B0502040204020203" pitchFamily="34" charset="0"/>
              </a:rPr>
              <a:t>Connect to on-premises data using gateways</a:t>
            </a:r>
          </a:p>
        </p:txBody>
      </p:sp>
      <p:pic>
        <p:nvPicPr>
          <p:cNvPr id="2" name="Picture 1">
            <a:extLst>
              <a:ext uri="{FF2B5EF4-FFF2-40B4-BE49-F238E27FC236}">
                <a16:creationId xmlns:a16="http://schemas.microsoft.com/office/drawing/2014/main" id="{D1F9F871-45C4-4BCD-BAB7-D7CE129CB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179" y="3384352"/>
            <a:ext cx="637576" cy="629987"/>
          </a:xfrm>
          <a:prstGeom prst="rect">
            <a:avLst/>
          </a:prstGeom>
        </p:spPr>
      </p:pic>
    </p:spTree>
    <p:extLst>
      <p:ext uri="{BB962C8B-B14F-4D97-AF65-F5344CB8AC3E}">
        <p14:creationId xmlns:p14="http://schemas.microsoft.com/office/powerpoint/2010/main" val="282743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731" y="-85790"/>
            <a:ext cx="12188542" cy="2147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4"/>
          <p:cNvSpPr>
            <a:spLocks noGrp="1"/>
          </p:cNvSpPr>
          <p:nvPr>
            <p:ph type="title" idx="4294967295"/>
          </p:nvPr>
        </p:nvSpPr>
        <p:spPr>
          <a:xfrm>
            <a:off x="1" y="-85110"/>
            <a:ext cx="12190444" cy="1274605"/>
          </a:xfrm>
        </p:spPr>
        <p:txBody>
          <a:bodyPr/>
          <a:lstStyle/>
          <a:p>
            <a:pPr algn="ctr"/>
            <a:r>
              <a:rPr lang="en-US" dirty="0"/>
              <a:t>Templates help users get started</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30" y="1338234"/>
            <a:ext cx="1523568" cy="551830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25298" y="1338234"/>
            <a:ext cx="1523568" cy="5518309"/>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48867" y="1338234"/>
            <a:ext cx="1523568" cy="5518309"/>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572433" y="1338234"/>
            <a:ext cx="1523568" cy="5518309"/>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096002" y="1338234"/>
            <a:ext cx="1523568" cy="5518309"/>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619569" y="1338234"/>
            <a:ext cx="1523568" cy="5518309"/>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9143137" y="1338234"/>
            <a:ext cx="1523568" cy="5518309"/>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666705" y="1338234"/>
            <a:ext cx="1523568" cy="5518309"/>
          </a:xfrm>
          <a:prstGeom prst="rect">
            <a:avLst/>
          </a:prstGeom>
        </p:spPr>
      </p:pic>
    </p:spTree>
    <p:extLst>
      <p:ext uri="{BB962C8B-B14F-4D97-AF65-F5344CB8AC3E}">
        <p14:creationId xmlns:p14="http://schemas.microsoft.com/office/powerpoint/2010/main" val="758893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731" y="-85790"/>
            <a:ext cx="12188542" cy="2147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4"/>
          <p:cNvSpPr>
            <a:spLocks noGrp="1"/>
          </p:cNvSpPr>
          <p:nvPr>
            <p:ph type="title" idx="4294967295"/>
          </p:nvPr>
        </p:nvSpPr>
        <p:spPr>
          <a:xfrm>
            <a:off x="0" y="-85791"/>
            <a:ext cx="12192000" cy="1250384"/>
          </a:xfrm>
        </p:spPr>
        <p:txBody>
          <a:bodyPr/>
          <a:lstStyle/>
          <a:p>
            <a:pPr algn="ctr"/>
            <a:r>
              <a:rPr lang="en-US" dirty="0"/>
              <a:t>Verticals for various professions</a:t>
            </a:r>
          </a:p>
        </p:txBody>
      </p:sp>
      <p:pic>
        <p:nvPicPr>
          <p:cNvPr id="2" name="Picture 1">
            <a:extLst>
              <a:ext uri="{FF2B5EF4-FFF2-40B4-BE49-F238E27FC236}">
                <a16:creationId xmlns:a16="http://schemas.microsoft.com/office/drawing/2014/main" id="{E321196F-CE90-4915-9FBF-3FD8A4B2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 y="1935171"/>
            <a:ext cx="12190271" cy="3026219"/>
          </a:xfrm>
          <a:prstGeom prst="rect">
            <a:avLst/>
          </a:prstGeom>
        </p:spPr>
      </p:pic>
    </p:spTree>
    <p:extLst>
      <p:ext uri="{BB962C8B-B14F-4D97-AF65-F5344CB8AC3E}">
        <p14:creationId xmlns:p14="http://schemas.microsoft.com/office/powerpoint/2010/main" val="198966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731" y="4756784"/>
            <a:ext cx="12188542" cy="2147350"/>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634417" y="5194666"/>
            <a:ext cx="10923166" cy="1199731"/>
          </a:xfrm>
          <a:prstGeom prst="rect">
            <a:avLst/>
          </a:prstGeom>
          <a:noFill/>
        </p:spPr>
        <p:txBody>
          <a:bodyPr wrap="square" rtlCol="0">
            <a:spAutoFit/>
          </a:bodyPr>
          <a:lstStyle/>
          <a:p>
            <a:pPr algn="ctr" defTabSz="913841">
              <a:defRPr/>
            </a:pPr>
            <a:r>
              <a:rPr lang="en-US" sz="3527" dirty="0">
                <a:solidFill>
                  <a:srgbClr val="FFFFFF"/>
                </a:solidFill>
                <a:latin typeface="Segoe UI Light" panose="020B0502040204020203" pitchFamily="34" charset="0"/>
                <a:cs typeface="Segoe UI Light" panose="020B0502040204020203" pitchFamily="34" charset="0"/>
              </a:rPr>
              <a:t>Automate advanced scenarios with multiple steps, </a:t>
            </a:r>
            <a:br>
              <a:rPr lang="en-US" sz="3527" dirty="0">
                <a:solidFill>
                  <a:srgbClr val="FFFFFF"/>
                </a:solidFill>
                <a:latin typeface="Segoe UI Light" panose="020B0502040204020203" pitchFamily="34" charset="0"/>
                <a:cs typeface="Segoe UI Light" panose="020B0502040204020203" pitchFamily="34" charset="0"/>
              </a:rPr>
            </a:br>
            <a:r>
              <a:rPr lang="en-US" sz="3527" dirty="0">
                <a:solidFill>
                  <a:srgbClr val="FFFFFF"/>
                </a:solidFill>
                <a:latin typeface="Segoe UI Light" panose="020B0502040204020203" pitchFamily="34" charset="0"/>
                <a:cs typeface="Segoe UI Light" panose="020B0502040204020203" pitchFamily="34" charset="0"/>
              </a:rPr>
              <a:t>branching conditions, scheduling, looping and more</a:t>
            </a:r>
          </a:p>
        </p:txBody>
      </p:sp>
      <p:grpSp>
        <p:nvGrpSpPr>
          <p:cNvPr id="15" name="Group 14"/>
          <p:cNvGrpSpPr/>
          <p:nvPr/>
        </p:nvGrpSpPr>
        <p:grpSpPr>
          <a:xfrm>
            <a:off x="2219338" y="396875"/>
            <a:ext cx="7891657" cy="3903282"/>
            <a:chOff x="2090304" y="403458"/>
            <a:chExt cx="8052184" cy="3982681"/>
          </a:xfrm>
        </p:grpSpPr>
        <p:grpSp>
          <p:nvGrpSpPr>
            <p:cNvPr id="10" name="Group 9"/>
            <p:cNvGrpSpPr/>
            <p:nvPr/>
          </p:nvGrpSpPr>
          <p:grpSpPr>
            <a:xfrm>
              <a:off x="2090304" y="403458"/>
              <a:ext cx="8052184" cy="3982681"/>
              <a:chOff x="1233874" y="931136"/>
              <a:chExt cx="7896135" cy="3905498"/>
            </a:xfrm>
          </p:grpSpPr>
          <p:pic>
            <p:nvPicPr>
              <p:cNvPr id="4" name="Picture 3"/>
              <p:cNvPicPr>
                <a:picLocks noChangeAspect="1"/>
              </p:cNvPicPr>
              <p:nvPr/>
            </p:nvPicPr>
            <p:blipFill rotWithShape="1">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a:stretch/>
            </p:blipFill>
            <p:spPr>
              <a:xfrm>
                <a:off x="1233874" y="931136"/>
                <a:ext cx="7420135" cy="3905498"/>
              </a:xfrm>
              <a:prstGeom prst="rect">
                <a:avLst/>
              </a:prstGeom>
            </p:spPr>
          </p:pic>
          <p:sp>
            <p:nvSpPr>
              <p:cNvPr id="2" name="Rectangle 1"/>
              <p:cNvSpPr/>
              <p:nvPr/>
            </p:nvSpPr>
            <p:spPr>
              <a:xfrm>
                <a:off x="6151626" y="2276478"/>
                <a:ext cx="2978383" cy="1342801"/>
              </a:xfrm>
              <a:prstGeom prst="rect">
                <a:avLst/>
              </a:prstGeom>
              <a:solidFill>
                <a:schemeClr val="bg1"/>
              </a:solidFill>
              <a:ln>
                <a:solidFill>
                  <a:srgbClr val="1969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41">
                  <a:defRPr/>
                </a:pPr>
                <a:endParaRPr lang="en-US" dirty="0">
                  <a:solidFill>
                    <a:srgbClr val="FFFFFF"/>
                  </a:solidFill>
                  <a:latin typeface="Segoe UI Semilight"/>
                </a:endParaRPr>
              </a:p>
            </p:txBody>
          </p:sp>
        </p:gr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885723" y="2036314"/>
              <a:ext cx="771358" cy="771358"/>
            </a:xfrm>
            <a:prstGeom prst="ellipse">
              <a:avLst/>
            </a:prstGeom>
          </p:spPr>
        </p:pic>
        <p:pic>
          <p:nvPicPr>
            <p:cNvPr id="14" name="Picture 1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07887" y="2061332"/>
              <a:ext cx="1048434" cy="721322"/>
            </a:xfrm>
            <a:prstGeom prst="rect">
              <a:avLst/>
            </a:prstGeom>
          </p:spPr>
        </p:pic>
      </p:grpSp>
      <p:pic>
        <p:nvPicPr>
          <p:cNvPr id="3" name="Picture 2">
            <a:extLst>
              <a:ext uri="{FF2B5EF4-FFF2-40B4-BE49-F238E27FC236}">
                <a16:creationId xmlns:a16="http://schemas.microsoft.com/office/drawing/2014/main" id="{AE5C6AD6-B62A-45A2-9A70-E8B48E7F2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3389" y="1971366"/>
            <a:ext cx="801875" cy="807603"/>
          </a:xfrm>
          <a:prstGeom prst="rect">
            <a:avLst/>
          </a:prstGeom>
        </p:spPr>
      </p:pic>
    </p:spTree>
    <p:extLst>
      <p:ext uri="{BB962C8B-B14F-4D97-AF65-F5344CB8AC3E}">
        <p14:creationId xmlns:p14="http://schemas.microsoft.com/office/powerpoint/2010/main" val="89374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703" y="1401879"/>
            <a:ext cx="3901136" cy="594155"/>
          </a:xfrm>
        </p:spPr>
        <p:txBody>
          <a:bodyPr>
            <a:normAutofit/>
          </a:bodyPr>
          <a:lstStyle/>
          <a:p>
            <a:pPr marL="0" indent="0">
              <a:buNone/>
            </a:pPr>
            <a:r>
              <a:rPr lang="en-US" sz="1600">
                <a:latin typeface="Segoe UI Light" panose="020B0502040204020203" pitchFamily="34" charset="0"/>
                <a:cs typeface="Segoe UI Light" panose="020B0502040204020203" pitchFamily="34" charset="0"/>
              </a:rPr>
              <a:t>Sending an Exchange email when a new file is added in Dropbox</a:t>
            </a:r>
          </a:p>
        </p:txBody>
      </p:sp>
      <p:grpSp>
        <p:nvGrpSpPr>
          <p:cNvPr id="5" name="Group 4"/>
          <p:cNvGrpSpPr/>
          <p:nvPr/>
        </p:nvGrpSpPr>
        <p:grpSpPr>
          <a:xfrm>
            <a:off x="373442" y="3118078"/>
            <a:ext cx="11772567" cy="3289936"/>
            <a:chOff x="371818" y="3117989"/>
            <a:chExt cx="11775906" cy="3290872"/>
          </a:xfrm>
        </p:grpSpPr>
        <p:grpSp>
          <p:nvGrpSpPr>
            <p:cNvPr id="14" name="Group 13"/>
            <p:cNvGrpSpPr/>
            <p:nvPr/>
          </p:nvGrpSpPr>
          <p:grpSpPr>
            <a:xfrm>
              <a:off x="371818" y="4322107"/>
              <a:ext cx="3877054" cy="914400"/>
              <a:chOff x="553270" y="2032528"/>
              <a:chExt cx="2321314" cy="914400"/>
            </a:xfrm>
          </p:grpSpPr>
          <p:sp>
            <p:nvSpPr>
              <p:cNvPr id="15" name="Rectangle 14"/>
              <p:cNvSpPr/>
              <p:nvPr/>
            </p:nvSpPr>
            <p:spPr>
              <a:xfrm>
                <a:off x="553270" y="2032528"/>
                <a:ext cx="2321314" cy="845809"/>
              </a:xfrm>
              <a:prstGeom prst="rect">
                <a:avLst/>
              </a:prstGeom>
            </p:spPr>
            <p:txBody>
              <a:bodyPr wrap="square">
                <a:spAutoFit/>
              </a:bodyPr>
              <a:lstStyle/>
              <a:p>
                <a:pPr algn="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Authenticate to your O365 account.</a:t>
                </a:r>
                <a:br>
                  <a:rPr lang="en-US" sz="1600" dirty="0">
                    <a:solidFill>
                      <a:schemeClr val="tx1">
                        <a:lumMod val="85000"/>
                        <a:lumOff val="15000"/>
                      </a:schemeClr>
                    </a:solidFill>
                    <a:latin typeface="Segoe UI Light" panose="020B0502040204020203" pitchFamily="34" charset="0"/>
                    <a:cs typeface="Segoe UI Light" panose="020B0502040204020203" pitchFamily="34" charset="0"/>
                  </a:rPr>
                </a:br>
                <a:br>
                  <a:rPr lang="en-US" sz="1600" dirty="0">
                    <a:solidFill>
                      <a:schemeClr val="tx1">
                        <a:lumMod val="85000"/>
                        <a:lumOff val="15000"/>
                      </a:schemeClr>
                    </a:solidFill>
                    <a:latin typeface="Segoe UI Light" panose="020B0502040204020203" pitchFamily="34" charset="0"/>
                    <a:cs typeface="Segoe UI Light" panose="020B0502040204020203" pitchFamily="34" charset="0"/>
                  </a:rPr>
                </a:b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Build email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Subject</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and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Body</a:t>
                </a:r>
              </a:p>
            </p:txBody>
          </p:sp>
          <p:sp>
            <p:nvSpPr>
              <p:cNvPr id="16" name="Line Callout 2 (Accent Bar) 15"/>
              <p:cNvSpPr/>
              <p:nvPr/>
            </p:nvSpPr>
            <p:spPr>
              <a:xfrm flipH="1">
                <a:off x="2790615" y="2184928"/>
                <a:ext cx="83968" cy="762000"/>
              </a:xfrm>
              <a:prstGeom prst="accentCallout2">
                <a:avLst>
                  <a:gd name="adj1" fmla="val 18750"/>
                  <a:gd name="adj2" fmla="val -8333"/>
                  <a:gd name="adj3" fmla="val -5738"/>
                  <a:gd name="adj4" fmla="val -198011"/>
                  <a:gd name="adj5" fmla="val -99148"/>
                  <a:gd name="adj6" fmla="val -43284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flipH="1">
              <a:off x="8399679" y="3540689"/>
              <a:ext cx="3748045" cy="1323815"/>
              <a:chOff x="-202766" y="1940808"/>
              <a:chExt cx="3125614" cy="1323815"/>
            </a:xfrm>
          </p:grpSpPr>
          <p:sp>
            <p:nvSpPr>
              <p:cNvPr id="18" name="Rectangle 17"/>
              <p:cNvSpPr/>
              <p:nvPr/>
            </p:nvSpPr>
            <p:spPr>
              <a:xfrm>
                <a:off x="-202766" y="1940808"/>
                <a:ext cx="1869159" cy="1323815"/>
              </a:xfrm>
              <a:prstGeom prst="rect">
                <a:avLst/>
              </a:prstGeom>
            </p:spPr>
            <p:txBody>
              <a:bodyPr wrap="square">
                <a:spAutoFit/>
              </a:bodyPr>
              <a:lstStyle/>
              <a:p>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Choose to include properties from previous step (Dropbox file) to improve relevance</a:t>
                </a:r>
              </a:p>
            </p:txBody>
          </p:sp>
          <p:sp>
            <p:nvSpPr>
              <p:cNvPr id="19" name="Line Callout 2 (Accent Bar) 18"/>
              <p:cNvSpPr/>
              <p:nvPr/>
            </p:nvSpPr>
            <p:spPr>
              <a:xfrm flipH="1">
                <a:off x="2762508" y="2037189"/>
                <a:ext cx="160340" cy="880005"/>
              </a:xfrm>
              <a:prstGeom prst="accentCallout2">
                <a:avLst>
                  <a:gd name="adj1" fmla="val 79661"/>
                  <a:gd name="adj2" fmla="val -8817"/>
                  <a:gd name="adj3" fmla="val 82284"/>
                  <a:gd name="adj4" fmla="val -545901"/>
                  <a:gd name="adj5" fmla="val 82917"/>
                  <a:gd name="adj6" fmla="val -56587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flipH="1">
              <a:off x="7739678" y="5311894"/>
              <a:ext cx="2923641" cy="1096967"/>
            </a:xfrm>
            <a:prstGeom prst="rect">
              <a:avLst/>
            </a:prstGeom>
          </p:spPr>
          <p:txBody>
            <a:bodyPr wrap="square">
              <a:spAutoFit/>
            </a:bodyPr>
            <a:lstStyle/>
            <a:p>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Specify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Send To</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email address and additional properties (optional):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From</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CC</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BCC</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and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Importance</a:t>
              </a:r>
            </a:p>
          </p:txBody>
        </p:sp>
        <p:grpSp>
          <p:nvGrpSpPr>
            <p:cNvPr id="29" name="Group 28"/>
            <p:cNvGrpSpPr/>
            <p:nvPr/>
          </p:nvGrpSpPr>
          <p:grpSpPr>
            <a:xfrm>
              <a:off x="4945881" y="3117989"/>
              <a:ext cx="2288994" cy="3132378"/>
              <a:chOff x="5136381" y="2783224"/>
              <a:chExt cx="2288994" cy="3132378"/>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36381" y="2783224"/>
                <a:ext cx="2288994" cy="3132378"/>
              </a:xfrm>
              <a:prstGeom prst="rect">
                <a:avLst/>
              </a:prstGeom>
            </p:spPr>
          </p:pic>
          <p:sp>
            <p:nvSpPr>
              <p:cNvPr id="28" name="Rectangle 27"/>
              <p:cNvSpPr/>
              <p:nvPr/>
            </p:nvSpPr>
            <p:spPr>
              <a:xfrm>
                <a:off x="5194092" y="5686778"/>
                <a:ext cx="1057130" cy="15188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232898" y="5732638"/>
                <a:ext cx="1275852" cy="92359"/>
              </a:xfrm>
              <a:prstGeom prst="rect">
                <a:avLst/>
              </a:prstGeom>
              <a:solidFill>
                <a:srgbClr val="E5E5E5"/>
              </a:solidFill>
              <a:ln>
                <a:solidFill>
                  <a:srgbClr val="E5E5E5"/>
                </a:solidFill>
              </a:ln>
            </p:spPr>
            <p:txBody>
              <a:bodyPr wrap="square" lIns="0" tIns="0" rIns="0" bIns="0" rtlCol="0">
                <a:spAutoFit/>
              </a:bodyPr>
              <a:lstStyle/>
              <a:p>
                <a:r>
                  <a:rPr lang="en-US" sz="600">
                    <a:solidFill>
                      <a:schemeClr val="bg1">
                        <a:lumMod val="65000"/>
                      </a:schemeClr>
                    </a:solidFill>
                  </a:rPr>
                  <a:t>Connected to johnsharp@contoso.com</a:t>
                </a:r>
              </a:p>
            </p:txBody>
          </p:sp>
        </p:grpSp>
      </p:grpSp>
      <p:grpSp>
        <p:nvGrpSpPr>
          <p:cNvPr id="4" name="Group 3"/>
          <p:cNvGrpSpPr/>
          <p:nvPr/>
        </p:nvGrpSpPr>
        <p:grpSpPr>
          <a:xfrm>
            <a:off x="-138478" y="1735911"/>
            <a:ext cx="7349419" cy="1672617"/>
            <a:chOff x="-140247" y="1735430"/>
            <a:chExt cx="7351504" cy="1673091"/>
          </a:xfrm>
        </p:grpSpPr>
        <p:grpSp>
          <p:nvGrpSpPr>
            <p:cNvPr id="11" name="Group 10"/>
            <p:cNvGrpSpPr/>
            <p:nvPr/>
          </p:nvGrpSpPr>
          <p:grpSpPr>
            <a:xfrm>
              <a:off x="-140247" y="2494121"/>
              <a:ext cx="4389120" cy="914400"/>
              <a:chOff x="563066" y="2099554"/>
              <a:chExt cx="2321314" cy="914400"/>
            </a:xfrm>
          </p:grpSpPr>
          <p:sp>
            <p:nvSpPr>
              <p:cNvPr id="12" name="Rectangle 11"/>
              <p:cNvSpPr/>
              <p:nvPr/>
            </p:nvSpPr>
            <p:spPr>
              <a:xfrm>
                <a:off x="563066" y="2099554"/>
                <a:ext cx="2321314" cy="845809"/>
              </a:xfrm>
              <a:prstGeom prst="rect">
                <a:avLst/>
              </a:prstGeom>
            </p:spPr>
            <p:txBody>
              <a:bodyPr wrap="square">
                <a:spAutoFit/>
              </a:bodyPr>
              <a:lstStyle/>
              <a:p>
                <a:pPr algn="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Authenticate to your Dropbox account. </a:t>
                </a:r>
                <a:br>
                  <a:rPr lang="en-US" sz="1600" dirty="0">
                    <a:solidFill>
                      <a:schemeClr val="tx1">
                        <a:lumMod val="85000"/>
                        <a:lumOff val="15000"/>
                      </a:schemeClr>
                    </a:solidFill>
                    <a:latin typeface="Segoe UI Light" panose="020B0502040204020203" pitchFamily="34" charset="0"/>
                    <a:cs typeface="Segoe UI Light" panose="020B0502040204020203" pitchFamily="34" charset="0"/>
                  </a:rPr>
                </a:br>
                <a:endParaRPr lang="en-US" sz="1600" dirty="0">
                  <a:solidFill>
                    <a:schemeClr val="tx1">
                      <a:lumMod val="85000"/>
                      <a:lumOff val="15000"/>
                    </a:schemeClr>
                  </a:solidFill>
                  <a:latin typeface="Segoe UI Light" panose="020B0502040204020203" pitchFamily="34" charset="0"/>
                  <a:cs typeface="Segoe UI Light" panose="020B0502040204020203" pitchFamily="34" charset="0"/>
                </a:endParaRPr>
              </a:p>
              <a:p>
                <a:pPr algn="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Select folder to monitor</a:t>
                </a:r>
              </a:p>
            </p:txBody>
          </p:sp>
          <p:sp>
            <p:nvSpPr>
              <p:cNvPr id="13" name="Line Callout 2 (Accent Bar) 12"/>
              <p:cNvSpPr/>
              <p:nvPr/>
            </p:nvSpPr>
            <p:spPr>
              <a:xfrm flipH="1">
                <a:off x="2800411" y="2251954"/>
                <a:ext cx="83968" cy="762000"/>
              </a:xfrm>
              <a:prstGeom prst="accentCallout2">
                <a:avLst>
                  <a:gd name="adj1" fmla="val 18750"/>
                  <a:gd name="adj2" fmla="val -8333"/>
                  <a:gd name="adj3" fmla="val -7338"/>
                  <a:gd name="adj4" fmla="val -198881"/>
                  <a:gd name="adj5" fmla="val -40235"/>
                  <a:gd name="adj6" fmla="val -36904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199" y="1735430"/>
              <a:ext cx="2239058" cy="1212581"/>
            </a:xfrm>
            <a:prstGeom prst="rect">
              <a:avLst/>
            </a:prstGeom>
            <a:ln>
              <a:solidFill>
                <a:srgbClr val="0070C0"/>
              </a:solidFill>
            </a:ln>
          </p:spPr>
        </p:pic>
      </p:gr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853" y="2355849"/>
            <a:ext cx="1750558" cy="832014"/>
          </a:xfrm>
          <a:prstGeom prst="rect">
            <a:avLst/>
          </a:prstGeom>
          <a:ln>
            <a:solidFill>
              <a:srgbClr val="0070C0"/>
            </a:solidFill>
          </a:ln>
        </p:spPr>
      </p:pic>
      <p:sp>
        <p:nvSpPr>
          <p:cNvPr id="33" name="TextBox 32"/>
          <p:cNvSpPr txBox="1"/>
          <p:nvPr/>
        </p:nvSpPr>
        <p:spPr>
          <a:xfrm>
            <a:off x="5099215" y="2377282"/>
            <a:ext cx="722339" cy="202177"/>
          </a:xfrm>
          <a:prstGeom prst="rect">
            <a:avLst/>
          </a:prstGeom>
          <a:solidFill>
            <a:schemeClr val="bg1"/>
          </a:solid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PowerApps</a:t>
            </a:r>
          </a:p>
        </p:txBody>
      </p:sp>
      <p:cxnSp>
        <p:nvCxnSpPr>
          <p:cNvPr id="7" name="Straight Arrow Connector 6"/>
          <p:cNvCxnSpPr/>
          <p:nvPr/>
        </p:nvCxnSpPr>
        <p:spPr>
          <a:xfrm>
            <a:off x="6009786" y="2900484"/>
            <a:ext cx="970" cy="2543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8779" y="6038530"/>
            <a:ext cx="644855" cy="140464"/>
          </a:xfrm>
          <a:prstGeom prst="rect">
            <a:avLst/>
          </a:prstGeom>
        </p:spPr>
      </p:pic>
      <p:sp>
        <p:nvSpPr>
          <p:cNvPr id="34" name="Title 4">
            <a:extLst>
              <a:ext uri="{FF2B5EF4-FFF2-40B4-BE49-F238E27FC236}">
                <a16:creationId xmlns:a16="http://schemas.microsoft.com/office/drawing/2014/main" id="{B6EAA542-EBE0-41F3-BA9E-93DDE8F43A47}"/>
              </a:ext>
            </a:extLst>
          </p:cNvPr>
          <p:cNvSpPr>
            <a:spLocks noGrp="1"/>
          </p:cNvSpPr>
          <p:nvPr>
            <p:ph type="title"/>
          </p:nvPr>
        </p:nvSpPr>
        <p:spPr>
          <a:xfrm>
            <a:off x="270067" y="290404"/>
            <a:ext cx="11654187" cy="899409"/>
          </a:xfrm>
        </p:spPr>
        <p:txBody>
          <a:bodyPr/>
          <a:lstStyle/>
          <a:p>
            <a:pPr algn="ctr"/>
            <a:r>
              <a:rPr lang="en-US" dirty="0"/>
              <a:t>Build flows from scratch</a:t>
            </a:r>
          </a:p>
        </p:txBody>
      </p:sp>
      <p:sp>
        <p:nvSpPr>
          <p:cNvPr id="9" name="Rectangle 8">
            <a:extLst>
              <a:ext uri="{FF2B5EF4-FFF2-40B4-BE49-F238E27FC236}">
                <a16:creationId xmlns:a16="http://schemas.microsoft.com/office/drawing/2014/main" id="{A2BEFA1B-F9F6-4AA3-8EF4-6D136B70B5A6}"/>
              </a:ext>
            </a:extLst>
          </p:cNvPr>
          <p:cNvSpPr/>
          <p:nvPr/>
        </p:nvSpPr>
        <p:spPr bwMode="auto">
          <a:xfrm>
            <a:off x="4900939" y="1558201"/>
            <a:ext cx="2390126" cy="4783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D37973B3-FFFB-42EF-BA23-2A54D92ABA74}"/>
              </a:ext>
            </a:extLst>
          </p:cNvPr>
          <p:cNvSpPr/>
          <p:nvPr/>
        </p:nvSpPr>
        <p:spPr bwMode="auto">
          <a:xfrm>
            <a:off x="7132520" y="1897702"/>
            <a:ext cx="1781757" cy="1611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94041FD-120A-4C54-98DB-7B4D425960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0852" y="1972022"/>
            <a:ext cx="4999568" cy="839556"/>
          </a:xfrm>
          <a:prstGeom prst="rect">
            <a:avLst/>
          </a:prstGeom>
        </p:spPr>
      </p:pic>
      <p:sp>
        <p:nvSpPr>
          <p:cNvPr id="36" name="Rectangle 35">
            <a:extLst>
              <a:ext uri="{FF2B5EF4-FFF2-40B4-BE49-F238E27FC236}">
                <a16:creationId xmlns:a16="http://schemas.microsoft.com/office/drawing/2014/main" id="{EC63ADCE-5267-43B1-A05D-2B7EBB10A9FC}"/>
              </a:ext>
            </a:extLst>
          </p:cNvPr>
          <p:cNvSpPr/>
          <p:nvPr/>
        </p:nvSpPr>
        <p:spPr bwMode="auto">
          <a:xfrm>
            <a:off x="5946618" y="4026532"/>
            <a:ext cx="1493828" cy="8355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05BB55C7-E401-47C9-BCCA-9756FA55308D}"/>
              </a:ext>
            </a:extLst>
          </p:cNvPr>
          <p:cNvSpPr/>
          <p:nvPr/>
        </p:nvSpPr>
        <p:spPr bwMode="auto">
          <a:xfrm>
            <a:off x="5773329" y="2335892"/>
            <a:ext cx="1045681" cy="102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E990D021-81D4-461B-8A73-2A2CDFDE30C1}"/>
              </a:ext>
            </a:extLst>
          </p:cNvPr>
          <p:cNvSpPr txBox="1"/>
          <p:nvPr/>
        </p:nvSpPr>
        <p:spPr>
          <a:xfrm>
            <a:off x="5594119" y="2199426"/>
            <a:ext cx="1195063" cy="369437"/>
          </a:xfrm>
          <a:prstGeom prst="rect">
            <a:avLst/>
          </a:prstGeom>
          <a:noFill/>
        </p:spPr>
        <p:txBody>
          <a:bodyPr wrap="square" lIns="179259" tIns="143407" rIns="179259" bIns="143407" rtlCol="0">
            <a:spAutoFit/>
          </a:bodyPr>
          <a:lstStyle/>
          <a:p>
            <a:pPr>
              <a:lnSpc>
                <a:spcPct val="90000"/>
              </a:lnSpc>
              <a:spcAft>
                <a:spcPts val="588"/>
              </a:spcAft>
            </a:pPr>
            <a:r>
              <a:rPr lang="en-US" sz="588" dirty="0">
                <a:gradFill>
                  <a:gsLst>
                    <a:gs pos="2917">
                      <a:schemeClr val="tx1"/>
                    </a:gs>
                    <a:gs pos="30000">
                      <a:schemeClr val="tx1"/>
                    </a:gs>
                  </a:gsLst>
                  <a:lin ang="5400000" scaled="0"/>
                </a:gradFill>
              </a:rPr>
              <a:t>Flow</a:t>
            </a:r>
            <a:endParaRPr lang="en-US" sz="686" dirty="0">
              <a:gradFill>
                <a:gsLst>
                  <a:gs pos="2917">
                    <a:schemeClr val="tx1"/>
                  </a:gs>
                  <a:gs pos="30000">
                    <a:schemeClr val="tx1"/>
                  </a:gs>
                </a:gsLst>
                <a:lin ang="5400000" scaled="0"/>
              </a:gradFill>
            </a:endParaRPr>
          </a:p>
        </p:txBody>
      </p:sp>
      <p:pic>
        <p:nvPicPr>
          <p:cNvPr id="25" name="Picture 24">
            <a:extLst>
              <a:ext uri="{FF2B5EF4-FFF2-40B4-BE49-F238E27FC236}">
                <a16:creationId xmlns:a16="http://schemas.microsoft.com/office/drawing/2014/main" id="{8F1138BC-0668-417C-9A4F-3915C49CD3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4978" y="2841200"/>
            <a:ext cx="4586268" cy="2244487"/>
          </a:xfrm>
          <a:prstGeom prst="rect">
            <a:avLst/>
          </a:prstGeom>
          <a:solidFill>
            <a:schemeClr val="bg1"/>
          </a:solidFill>
        </p:spPr>
      </p:pic>
    </p:spTree>
    <p:extLst>
      <p:ext uri="{BB962C8B-B14F-4D97-AF65-F5344CB8AC3E}">
        <p14:creationId xmlns:p14="http://schemas.microsoft.com/office/powerpoint/2010/main" val="247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
                                        <p:tgtEl>
                                          <p:spTgt spid="4"/>
                                        </p:tgtEl>
                                      </p:cBhvr>
                                    </p:animEffect>
                                  </p:childTnLst>
                                </p:cTn>
                              </p:par>
                            </p:childTnLst>
                          </p:cTn>
                        </p:par>
                        <p:par>
                          <p:cTn id="8" fill="hold">
                            <p:stCondLst>
                              <p:cond delay="300"/>
                            </p:stCondLst>
                            <p:childTnLst>
                              <p:par>
                                <p:cTn id="9" presetID="22" presetClass="entr" presetSubtype="8" fill="hold" nodeType="afterEffect">
                                  <p:stCondLst>
                                    <p:cond delay="30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22" presetClass="entr" presetSubtype="8" fill="hold" grpId="0"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100"/>
                            </p:stCondLst>
                            <p:childTnLst>
                              <p:par>
                                <p:cTn id="16" presetID="10" presetClass="entr" presetSubtype="0" fill="hold" nodeType="afterEffect">
                                  <p:stCondLst>
                                    <p:cond delay="3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300"/>
                                        <p:tgtEl>
                                          <p:spTgt spid="5"/>
                                        </p:tgtEl>
                                      </p:cBhvr>
                                    </p:animEffect>
                                  </p:childTnLst>
                                </p:cTn>
                              </p:par>
                              <p:par>
                                <p:cTn id="24" presetID="1"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par>
                          <p:cTn id="26" fill="hold">
                            <p:stCondLst>
                              <p:cond delay="300"/>
                            </p:stCondLst>
                            <p:childTnLst>
                              <p:par>
                                <p:cTn id="27" presetID="1" presetClass="entr" presetSubtype="0" fill="hold" nodeType="afterEffect">
                                  <p:stCondLst>
                                    <p:cond delay="1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0461A6F-434A-4773-A6EC-6DA522EAF096}"/>
              </a:ext>
            </a:extLst>
          </p:cNvPr>
          <p:cNvSpPr>
            <a:spLocks noGrp="1"/>
          </p:cNvSpPr>
          <p:nvPr>
            <p:ph type="title"/>
          </p:nvPr>
        </p:nvSpPr>
        <p:spPr>
          <a:xfrm>
            <a:off x="1118215" y="1269255"/>
            <a:ext cx="5956353" cy="3038947"/>
          </a:xfrm>
        </p:spPr>
        <p:txBody>
          <a:bodyPr vert="horz" lIns="91440" tIns="45720" rIns="91440" bIns="45720" rtlCol="0" anchor="b">
            <a:normAutofit/>
          </a:bodyPr>
          <a:lstStyle/>
          <a:p>
            <a:pPr algn="r"/>
            <a:r>
              <a:rPr lang="en-US" sz="5400" kern="1200">
                <a:solidFill>
                  <a:srgbClr val="FFFFFF"/>
                </a:solidFill>
                <a:latin typeface="+mj-lt"/>
                <a:ea typeface="+mj-ea"/>
                <a:cs typeface="+mj-cs"/>
              </a:rPr>
              <a:t>Lab #2</a:t>
            </a:r>
          </a:p>
        </p:txBody>
      </p:sp>
      <p:sp>
        <p:nvSpPr>
          <p:cNvPr id="12" name="Text Placeholder 3">
            <a:extLst>
              <a:ext uri="{FF2B5EF4-FFF2-40B4-BE49-F238E27FC236}">
                <a16:creationId xmlns:a16="http://schemas.microsoft.com/office/drawing/2014/main" id="{263DD02A-E995-4F61-BD41-20B79AE16DD3}"/>
              </a:ext>
            </a:extLst>
          </p:cNvPr>
          <p:cNvSpPr txBox="1">
            <a:spLocks/>
          </p:cNvSpPr>
          <p:nvPr/>
        </p:nvSpPr>
        <p:spPr>
          <a:xfrm>
            <a:off x="1118215" y="4578114"/>
            <a:ext cx="5956353" cy="1247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a:solidFill>
                  <a:srgbClr val="FFFFFF"/>
                </a:solidFill>
              </a:rPr>
              <a:t>Creating a Smart Expense Claim Bot Using Flow &amp; Bizzy</a:t>
            </a:r>
          </a:p>
        </p:txBody>
      </p:sp>
      <p:cxnSp>
        <p:nvCxnSpPr>
          <p:cNvPr id="8" name="Straight Connector 7">
            <a:extLst>
              <a:ext uri="{FF2B5EF4-FFF2-40B4-BE49-F238E27FC236}">
                <a16:creationId xmlns:a16="http://schemas.microsoft.com/office/drawing/2014/main" id="{45EA299A-EEFA-40F9-A725-F1E0BD230733}"/>
              </a:ext>
            </a:extLst>
          </p:cNvPr>
          <p:cNvCxnSpPr/>
          <p:nvPr/>
        </p:nvCxnSpPr>
        <p:spPr>
          <a:xfrm flipH="1">
            <a:off x="1791929" y="4395019"/>
            <a:ext cx="516931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889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Lab #2 Prerequisites</a:t>
            </a:r>
          </a:p>
        </p:txBody>
      </p:sp>
      <p:sp>
        <p:nvSpPr>
          <p:cNvPr id="3" name="Text Placeholder 2"/>
          <p:cNvSpPr>
            <a:spLocks noGrp="1"/>
          </p:cNvSpPr>
          <p:nvPr>
            <p:ph idx="1"/>
          </p:nvPr>
        </p:nvSpPr>
        <p:spPr/>
        <p:txBody>
          <a:bodyPr/>
          <a:lstStyle/>
          <a:p>
            <a:r>
              <a:rPr lang="en-AU" dirty="0"/>
              <a:t>Azure Subscription</a:t>
            </a:r>
          </a:p>
          <a:p>
            <a:r>
              <a:rPr lang="en-AU" dirty="0"/>
              <a:t>Office 365 with SharePoint Online </a:t>
            </a:r>
            <a:br>
              <a:rPr lang="en-AU" dirty="0"/>
            </a:br>
            <a:r>
              <a:rPr lang="en-AU" dirty="0"/>
              <a:t>(</a:t>
            </a:r>
            <a:r>
              <a:rPr lang="en-AU" sz="2745" dirty="0"/>
              <a:t>TRIAL:</a:t>
            </a:r>
            <a:r>
              <a:rPr lang="en-AU" dirty="0"/>
              <a:t> </a:t>
            </a:r>
            <a:r>
              <a:rPr lang="en-AU" sz="2745" dirty="0">
                <a:hlinkClick r:id="rId2"/>
              </a:rPr>
              <a:t>https://signup.microsoft.com/signup</a:t>
            </a:r>
            <a:r>
              <a:rPr lang="en-AU" dirty="0"/>
              <a:t>) </a:t>
            </a:r>
          </a:p>
          <a:p>
            <a:r>
              <a:rPr lang="en-AU" dirty="0"/>
              <a:t>Azure Storage Explorer </a:t>
            </a:r>
            <a:r>
              <a:rPr lang="en-AU" sz="2745" dirty="0"/>
              <a:t>(</a:t>
            </a:r>
            <a:r>
              <a:rPr lang="en-AU" sz="2745" dirty="0">
                <a:hlinkClick r:id="rId3"/>
              </a:rPr>
              <a:t>http://storageexplorer.com</a:t>
            </a:r>
            <a:r>
              <a:rPr lang="en-AU" sz="2745" dirty="0"/>
              <a:t>)</a:t>
            </a:r>
          </a:p>
          <a:p>
            <a:endParaRPr lang="en-AU" dirty="0"/>
          </a:p>
          <a:p>
            <a:endParaRPr lang="en-AU" dirty="0"/>
          </a:p>
        </p:txBody>
      </p:sp>
    </p:spTree>
    <p:extLst>
      <p:ext uri="{BB962C8B-B14F-4D97-AF65-F5344CB8AC3E}">
        <p14:creationId xmlns:p14="http://schemas.microsoft.com/office/powerpoint/2010/main" val="3257652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Lab #2 Steps</a:t>
            </a:r>
          </a:p>
        </p:txBody>
      </p:sp>
      <p:sp>
        <p:nvSpPr>
          <p:cNvPr id="4" name="Text Placeholder 3"/>
          <p:cNvSpPr>
            <a:spLocks noGrp="1"/>
          </p:cNvSpPr>
          <p:nvPr>
            <p:ph type="body" sz="half" idx="2"/>
          </p:nvPr>
        </p:nvSpPr>
        <p:spPr/>
        <p:txBody>
          <a:bodyPr>
            <a:normAutofit/>
          </a:bodyPr>
          <a:lstStyle/>
          <a:p>
            <a:pPr marL="448193" indent="-448193">
              <a:buFont typeface="+mj-lt"/>
              <a:buAutoNum type="arabicPeriod"/>
            </a:pPr>
            <a:r>
              <a:rPr lang="en-GB" sz="3137" dirty="0"/>
              <a:t>Set up LUIS</a:t>
            </a:r>
          </a:p>
          <a:p>
            <a:pPr marL="448193" indent="-448193">
              <a:buFont typeface="+mj-lt"/>
              <a:buAutoNum type="arabicPeriod"/>
            </a:pPr>
            <a:r>
              <a:rPr lang="en-GB" sz="3137" dirty="0"/>
              <a:t>Create </a:t>
            </a:r>
            <a:r>
              <a:rPr lang="en-GB" sz="3137" dirty="0" err="1"/>
              <a:t>Bizzy</a:t>
            </a:r>
            <a:r>
              <a:rPr lang="en-GB" sz="3137" dirty="0"/>
              <a:t> account</a:t>
            </a:r>
          </a:p>
          <a:p>
            <a:pPr marL="448193" indent="-448193">
              <a:buFont typeface="+mj-lt"/>
              <a:buAutoNum type="arabicPeriod"/>
            </a:pPr>
            <a:r>
              <a:rPr lang="en-GB" sz="3137" dirty="0"/>
              <a:t>Create SharePoint list</a:t>
            </a:r>
          </a:p>
          <a:p>
            <a:pPr marL="448193" indent="-448193">
              <a:buFont typeface="+mj-lt"/>
              <a:buAutoNum type="arabicPeriod"/>
            </a:pPr>
            <a:r>
              <a:rPr lang="en-GB" sz="3137" dirty="0"/>
              <a:t>Create Flow</a:t>
            </a:r>
          </a:p>
          <a:p>
            <a:pPr marL="448193" indent="-448193">
              <a:buFont typeface="+mj-lt"/>
              <a:buAutoNum type="arabicPeriod"/>
            </a:pPr>
            <a:r>
              <a:rPr lang="en-GB" sz="3137" dirty="0"/>
              <a:t>Test the Solution</a:t>
            </a:r>
          </a:p>
          <a:p>
            <a:endParaRPr lang="en-AU" sz="3137" dirty="0"/>
          </a:p>
          <a:p>
            <a:endParaRPr lang="en-AU" sz="3137" dirty="0"/>
          </a:p>
          <a:p>
            <a:endParaRPr lang="en-AU" sz="3137" dirty="0"/>
          </a:p>
          <a:p>
            <a:endParaRPr lang="en-AU" sz="3137" dirty="0"/>
          </a:p>
        </p:txBody>
      </p:sp>
      <p:sp>
        <p:nvSpPr>
          <p:cNvPr id="27" name="Rectangle 4"/>
          <p:cNvSpPr>
            <a:spLocks noChangeArrowheads="1"/>
          </p:cNvSpPr>
          <p:nvPr/>
        </p:nvSpPr>
        <p:spPr bwMode="auto">
          <a:xfrm>
            <a:off x="6088982" y="1008429"/>
            <a:ext cx="181099"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endParaRPr lang="en-AU" sz="1765"/>
          </a:p>
        </p:txBody>
      </p:sp>
      <p:sp>
        <p:nvSpPr>
          <p:cNvPr id="2" name="Rectangle 2">
            <a:extLst>
              <a:ext uri="{FF2B5EF4-FFF2-40B4-BE49-F238E27FC236}">
                <a16:creationId xmlns:a16="http://schemas.microsoft.com/office/drawing/2014/main" id="{D1CF0B5B-3C9C-45BB-8DB7-B19C814E8013}"/>
              </a:ext>
            </a:extLst>
          </p:cNvPr>
          <p:cNvSpPr>
            <a:spLocks noChangeArrowheads="1"/>
          </p:cNvSpPr>
          <p:nvPr/>
        </p:nvSpPr>
        <p:spPr bwMode="auto">
          <a:xfrm>
            <a:off x="6254039" y="987624"/>
            <a:ext cx="181099"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endParaRPr lang="en-AU" sz="1765"/>
          </a:p>
        </p:txBody>
      </p:sp>
      <p:graphicFrame>
        <p:nvGraphicFramePr>
          <p:cNvPr id="8" name="Content Placeholder 7">
            <a:extLst>
              <a:ext uri="{FF2B5EF4-FFF2-40B4-BE49-F238E27FC236}">
                <a16:creationId xmlns:a16="http://schemas.microsoft.com/office/drawing/2014/main" id="{A4348201-D2E0-484E-8855-E0B9945B8C28}"/>
              </a:ext>
            </a:extLst>
          </p:cNvPr>
          <p:cNvGraphicFramePr>
            <a:graphicFrameLocks noGrp="1" noChangeAspect="1"/>
          </p:cNvGraphicFramePr>
          <p:nvPr>
            <p:ph idx="1"/>
            <p:extLst>
              <p:ext uri="{D42A27DB-BD31-4B8C-83A1-F6EECF244321}">
                <p14:modId xmlns:p14="http://schemas.microsoft.com/office/powerpoint/2010/main" val="1181937266"/>
              </p:ext>
            </p:extLst>
          </p:nvPr>
        </p:nvGraphicFramePr>
        <p:xfrm>
          <a:off x="5183188" y="2253511"/>
          <a:ext cx="6172200" cy="2341453"/>
        </p:xfrm>
        <a:graphic>
          <a:graphicData uri="http://schemas.openxmlformats.org/presentationml/2006/ole">
            <mc:AlternateContent xmlns:mc="http://schemas.openxmlformats.org/markup-compatibility/2006">
              <mc:Choice xmlns:v="urn:schemas-microsoft-com:vml" Requires="v">
                <p:oleObj spid="_x0000_s1026" name="Visio" r:id="rId4" imgW="7382015" imgH="2800197" progId="Visio.Drawing.15">
                  <p:embed/>
                </p:oleObj>
              </mc:Choice>
              <mc:Fallback>
                <p:oleObj name="Visio" r:id="rId4" imgW="7382015" imgH="2800197" progId="Visio.Drawing.15">
                  <p:embed/>
                  <p:pic>
                    <p:nvPicPr>
                      <p:cNvPr id="8" name="Content Placeholder 7">
                        <a:extLst>
                          <a:ext uri="{FF2B5EF4-FFF2-40B4-BE49-F238E27FC236}">
                            <a16:creationId xmlns:a16="http://schemas.microsoft.com/office/drawing/2014/main" id="{A4348201-D2E0-484E-8855-E0B9945B8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3188" y="2253511"/>
                        <a:ext cx="6172200" cy="23414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81413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781" y="5573899"/>
            <a:ext cx="11674438" cy="943882"/>
            <a:chOff x="128941" y="5573899"/>
            <a:chExt cx="11674438" cy="94388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1" y="5610335"/>
              <a:ext cx="2605115" cy="8710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049" y="5647243"/>
              <a:ext cx="2605115" cy="7971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dirty="0">
                <a:effectLst>
                  <a:outerShdw blurRad="38100" dist="38100" dir="2700000" algn="tl">
                    <a:srgbClr val="000000">
                      <a:alpha val="43137"/>
                    </a:srgbClr>
                  </a:outerShdw>
                </a:effectLst>
                <a:latin typeface="+mn-lt"/>
              </a:rPr>
              <a:t>Reference material</a:t>
            </a:r>
          </a:p>
        </p:txBody>
      </p:sp>
      <p:sp>
        <p:nvSpPr>
          <p:cNvPr id="2" name="Rectangle 1">
            <a:extLst>
              <a:ext uri="{FF2B5EF4-FFF2-40B4-BE49-F238E27FC236}">
                <a16:creationId xmlns:a16="http://schemas.microsoft.com/office/drawing/2014/main" id="{8476263C-38A1-4D26-9452-D0ECAE4F8DA3}"/>
              </a:ext>
            </a:extLst>
          </p:cNvPr>
          <p:cNvSpPr/>
          <p:nvPr/>
        </p:nvSpPr>
        <p:spPr>
          <a:xfrm>
            <a:off x="838199" y="1604108"/>
            <a:ext cx="10377791" cy="3477875"/>
          </a:xfrm>
          <a:prstGeom prst="rect">
            <a:avLst/>
          </a:prstGeom>
        </p:spPr>
        <p:txBody>
          <a:bodyPr wrap="square">
            <a:spAutoFit/>
          </a:bodyPr>
          <a:lstStyle/>
          <a:p>
            <a:pPr defTabSz="914192"/>
            <a:r>
              <a:rPr lang="en-US" sz="2000" b="1" dirty="0">
                <a:solidFill>
                  <a:schemeClr val="bg1"/>
                </a:solidFill>
              </a:rPr>
              <a:t>Microsoft Flow</a:t>
            </a:r>
          </a:p>
          <a:p>
            <a:pPr defTabSz="914192"/>
            <a:r>
              <a:rPr lang="en-US" sz="2000" dirty="0">
                <a:solidFill>
                  <a:schemeClr val="bg1"/>
                </a:solidFill>
                <a:hlinkClick r:id="rId6"/>
              </a:rPr>
              <a:t>https://flow.microsoft.com</a:t>
            </a:r>
            <a:r>
              <a:rPr lang="en-US" sz="2000" dirty="0">
                <a:solidFill>
                  <a:schemeClr val="bg1"/>
                </a:solidFill>
              </a:rPr>
              <a:t> – Do you have Office 365?...You then have Flow.</a:t>
            </a:r>
          </a:p>
          <a:p>
            <a:pPr defTabSz="914192"/>
            <a:endParaRPr lang="en-US" sz="2000" dirty="0">
              <a:solidFill>
                <a:schemeClr val="bg1"/>
              </a:solidFill>
            </a:endParaRPr>
          </a:p>
          <a:p>
            <a:pPr defTabSz="914192"/>
            <a:r>
              <a:rPr lang="en-US" sz="2000" b="1" dirty="0">
                <a:solidFill>
                  <a:schemeClr val="bg1"/>
                </a:solidFill>
              </a:rPr>
              <a:t>Azure Logic Apps</a:t>
            </a:r>
          </a:p>
          <a:p>
            <a:pPr defTabSz="914192"/>
            <a:r>
              <a:rPr lang="en-US" sz="2000" dirty="0">
                <a:solidFill>
                  <a:schemeClr val="bg1"/>
                </a:solidFill>
                <a:hlinkClick r:id="rId7"/>
              </a:rPr>
              <a:t>https://azure.microsoft.com/en-us/services/logic-apps/</a:t>
            </a:r>
            <a:endParaRPr lang="en-US" sz="2000" dirty="0">
              <a:solidFill>
                <a:schemeClr val="bg1"/>
              </a:solidFill>
            </a:endParaRPr>
          </a:p>
          <a:p>
            <a:pPr defTabSz="914192"/>
            <a:endParaRPr lang="en-US" sz="2000" dirty="0">
              <a:solidFill>
                <a:schemeClr val="bg1"/>
              </a:solidFill>
            </a:endParaRPr>
          </a:p>
          <a:p>
            <a:pPr defTabSz="914192"/>
            <a:r>
              <a:rPr lang="en-US" sz="2000" b="1" dirty="0">
                <a:solidFill>
                  <a:schemeClr val="bg1"/>
                </a:solidFill>
              </a:rPr>
              <a:t>Microsoft Research Cognitive Services YouTube Channel</a:t>
            </a:r>
          </a:p>
          <a:p>
            <a:pPr defTabSz="914192"/>
            <a:r>
              <a:rPr lang="en-US" sz="2000" dirty="0">
                <a:solidFill>
                  <a:schemeClr val="bg1"/>
                </a:solidFill>
                <a:hlinkClick r:id="rId8"/>
              </a:rPr>
              <a:t>http://tinyurl.com/hob5zjp</a:t>
            </a:r>
            <a:endParaRPr lang="en-US" sz="2000" dirty="0">
              <a:solidFill>
                <a:schemeClr val="bg1"/>
              </a:solidFill>
            </a:endParaRPr>
          </a:p>
          <a:p>
            <a:pPr defTabSz="914192"/>
            <a:endParaRPr lang="en-US" sz="2000" dirty="0">
              <a:solidFill>
                <a:schemeClr val="bg1"/>
              </a:solidFill>
            </a:endParaRPr>
          </a:p>
          <a:p>
            <a:pPr defTabSz="914192"/>
            <a:r>
              <a:rPr lang="en-US" sz="2000" b="1" dirty="0" err="1">
                <a:solidFill>
                  <a:schemeClr val="bg1"/>
                </a:solidFill>
              </a:rPr>
              <a:t>Bizzy</a:t>
            </a:r>
            <a:r>
              <a:rPr lang="en-US" sz="2000" b="1" dirty="0">
                <a:solidFill>
                  <a:schemeClr val="bg1"/>
                </a:solidFill>
              </a:rPr>
              <a:t> – The Enterprise Bot</a:t>
            </a:r>
          </a:p>
          <a:p>
            <a:pPr defTabSz="914192"/>
            <a:r>
              <a:rPr lang="en-US" sz="2000" dirty="0">
                <a:solidFill>
                  <a:schemeClr val="bg1"/>
                </a:solidFill>
                <a:hlinkClick r:id="rId9"/>
              </a:rPr>
              <a:t>https://getbizzy.io</a:t>
            </a:r>
            <a:endParaRPr lang="en-US" sz="2000" dirty="0">
              <a:solidFill>
                <a:schemeClr val="bg1"/>
              </a:solidFill>
            </a:endParaRPr>
          </a:p>
        </p:txBody>
      </p:sp>
    </p:spTree>
    <p:extLst>
      <p:ext uri="{BB962C8B-B14F-4D97-AF65-F5344CB8AC3E}">
        <p14:creationId xmlns:p14="http://schemas.microsoft.com/office/powerpoint/2010/main" val="2131127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6C12-C910-44FD-9776-10DBFB74CC00}"/>
              </a:ext>
            </a:extLst>
          </p:cNvPr>
          <p:cNvSpPr>
            <a:spLocks noGrp="1"/>
          </p:cNvSpPr>
          <p:nvPr>
            <p:ph type="title"/>
          </p:nvPr>
        </p:nvSpPr>
        <p:spPr/>
        <p:txBody>
          <a:bodyPr/>
          <a:lstStyle/>
          <a:p>
            <a:r>
              <a:rPr lang="en-AU" sz="5882" dirty="0"/>
              <a:t>Acknowledgements</a:t>
            </a:r>
          </a:p>
        </p:txBody>
      </p:sp>
      <p:pic>
        <p:nvPicPr>
          <p:cNvPr id="3" name="Picture 2">
            <a:extLst>
              <a:ext uri="{FF2B5EF4-FFF2-40B4-BE49-F238E27FC236}">
                <a16:creationId xmlns:a16="http://schemas.microsoft.com/office/drawing/2014/main" id="{4C6FB3EA-39CD-431E-B522-034CE09FAE28}"/>
              </a:ext>
            </a:extLst>
          </p:cNvPr>
          <p:cNvPicPr>
            <a:picLocks noChangeAspect="1"/>
          </p:cNvPicPr>
          <p:nvPr/>
        </p:nvPicPr>
        <p:blipFill>
          <a:blip r:embed="rId3"/>
          <a:stretch>
            <a:fillRect/>
          </a:stretch>
        </p:blipFill>
        <p:spPr>
          <a:xfrm>
            <a:off x="3052053" y="4575139"/>
            <a:ext cx="6106130" cy="1493855"/>
          </a:xfrm>
          <a:prstGeom prst="rect">
            <a:avLst/>
          </a:prstGeom>
        </p:spPr>
      </p:pic>
      <p:grpSp>
        <p:nvGrpSpPr>
          <p:cNvPr id="17" name="Group 16">
            <a:extLst>
              <a:ext uri="{FF2B5EF4-FFF2-40B4-BE49-F238E27FC236}">
                <a16:creationId xmlns:a16="http://schemas.microsoft.com/office/drawing/2014/main" id="{B679AD18-E365-430A-8E2D-D1E6A0E21AFF}"/>
              </a:ext>
            </a:extLst>
          </p:cNvPr>
          <p:cNvGrpSpPr/>
          <p:nvPr/>
        </p:nvGrpSpPr>
        <p:grpSpPr>
          <a:xfrm>
            <a:off x="3201709" y="2158335"/>
            <a:ext cx="7498419" cy="1750091"/>
            <a:chOff x="3917475" y="3393700"/>
            <a:chExt cx="7648778" cy="1785184"/>
          </a:xfrm>
        </p:grpSpPr>
        <p:sp>
          <p:nvSpPr>
            <p:cNvPr id="18" name="TextBox 17">
              <a:extLst>
                <a:ext uri="{FF2B5EF4-FFF2-40B4-BE49-F238E27FC236}">
                  <a16:creationId xmlns:a16="http://schemas.microsoft.com/office/drawing/2014/main" id="{ED6DEB02-3595-4839-BAD0-A6D90C07DC67}"/>
                </a:ext>
              </a:extLst>
            </p:cNvPr>
            <p:cNvSpPr txBox="1"/>
            <p:nvPr/>
          </p:nvSpPr>
          <p:spPr>
            <a:xfrm>
              <a:off x="3917476" y="3393700"/>
              <a:ext cx="5101617" cy="584775"/>
            </a:xfrm>
            <a:prstGeom prst="rect">
              <a:avLst/>
            </a:prstGeom>
            <a:noFill/>
          </p:spPr>
          <p:txBody>
            <a:bodyPr wrap="square" rtlCol="0">
              <a:spAutoFit/>
            </a:bodyPr>
            <a:lstStyle/>
            <a:p>
              <a:r>
                <a:rPr lang="en-IN" sz="3137" b="1" dirty="0">
                  <a:solidFill>
                    <a:srgbClr val="505050"/>
                  </a:solidFill>
                  <a:latin typeface="Lato" panose="020F0502020204030203" pitchFamily="34" charset="0"/>
                  <a:ea typeface="Lato" panose="020F0502020204030203" pitchFamily="34" charset="0"/>
                  <a:cs typeface="Lato" panose="020F0502020204030203" pitchFamily="34" charset="0"/>
                </a:rPr>
                <a:t>Kent Weare</a:t>
              </a:r>
            </a:p>
          </p:txBody>
        </p:sp>
        <p:sp>
          <p:nvSpPr>
            <p:cNvPr id="19" name="TextBox 18">
              <a:extLst>
                <a:ext uri="{FF2B5EF4-FFF2-40B4-BE49-F238E27FC236}">
                  <a16:creationId xmlns:a16="http://schemas.microsoft.com/office/drawing/2014/main" id="{553DF6ED-EE13-4D2B-8AD4-14D455EAE3F0}"/>
                </a:ext>
              </a:extLst>
            </p:cNvPr>
            <p:cNvSpPr txBox="1"/>
            <p:nvPr/>
          </p:nvSpPr>
          <p:spPr>
            <a:xfrm>
              <a:off x="3917476" y="3907220"/>
              <a:ext cx="6750524" cy="369332"/>
            </a:xfrm>
            <a:prstGeom prst="rect">
              <a:avLst/>
            </a:prstGeom>
            <a:noFill/>
          </p:spPr>
          <p:txBody>
            <a:bodyPr wrap="square" rtlCol="0">
              <a:spAutoFit/>
            </a:bodyPr>
            <a:lstStyle/>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‎Principal Program Manager – Microsoft Flow</a:t>
              </a:r>
            </a:p>
          </p:txBody>
        </p:sp>
        <p:sp>
          <p:nvSpPr>
            <p:cNvPr id="20" name="TextBox 19">
              <a:extLst>
                <a:ext uri="{FF2B5EF4-FFF2-40B4-BE49-F238E27FC236}">
                  <a16:creationId xmlns:a16="http://schemas.microsoft.com/office/drawing/2014/main" id="{C4FE43E8-610E-41FD-B6B6-4F95862609DC}"/>
                </a:ext>
              </a:extLst>
            </p:cNvPr>
            <p:cNvSpPr txBox="1"/>
            <p:nvPr/>
          </p:nvSpPr>
          <p:spPr>
            <a:xfrm>
              <a:off x="3917475" y="4347887"/>
              <a:ext cx="7648778" cy="830997"/>
            </a:xfrm>
            <a:prstGeom prst="rect">
              <a:avLst/>
            </a:prstGeom>
            <a:noFill/>
          </p:spPr>
          <p:txBody>
            <a:bodyPr wrap="square" rtlCol="0">
              <a:spAutoFit/>
            </a:bodyPr>
            <a:lstStyle/>
            <a:p>
              <a:r>
                <a:rPr lang="en-IN" sz="2353" b="1" dirty="0">
                  <a:solidFill>
                    <a:srgbClr val="505050"/>
                  </a:solidFill>
                  <a:latin typeface="Lato" panose="020F0502020204030203" pitchFamily="34" charset="0"/>
                  <a:ea typeface="Lato" panose="020F0502020204030203" pitchFamily="34" charset="0"/>
                  <a:cs typeface="Lato" panose="020F0502020204030203" pitchFamily="34" charset="0"/>
                </a:rPr>
                <a:t>Give your Bots connectivity, with Azure Logic Apps and Microsoft Flow</a:t>
              </a:r>
            </a:p>
          </p:txBody>
        </p:sp>
      </p:grpSp>
      <p:pic>
        <p:nvPicPr>
          <p:cNvPr id="10" name="Picture 9" descr="Kent Weare">
            <a:extLst>
              <a:ext uri="{FF2B5EF4-FFF2-40B4-BE49-F238E27FC236}">
                <a16:creationId xmlns:a16="http://schemas.microsoft.com/office/drawing/2014/main" id="{38EC27AB-605D-412C-A6E6-F8DF292E8C7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36628" y="2181611"/>
            <a:ext cx="1264988" cy="126498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733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6C12-C910-44FD-9776-10DBFB74CC00}"/>
              </a:ext>
            </a:extLst>
          </p:cNvPr>
          <p:cNvSpPr>
            <a:spLocks noGrp="1"/>
          </p:cNvSpPr>
          <p:nvPr>
            <p:ph type="title"/>
          </p:nvPr>
        </p:nvSpPr>
        <p:spPr/>
        <p:txBody>
          <a:bodyPr/>
          <a:lstStyle/>
          <a:p>
            <a:r>
              <a:rPr lang="en-AU" sz="5882" dirty="0"/>
              <a:t>Acknowledgements</a:t>
            </a:r>
          </a:p>
        </p:txBody>
      </p:sp>
      <p:grpSp>
        <p:nvGrpSpPr>
          <p:cNvPr id="17" name="Group 16">
            <a:extLst>
              <a:ext uri="{FF2B5EF4-FFF2-40B4-BE49-F238E27FC236}">
                <a16:creationId xmlns:a16="http://schemas.microsoft.com/office/drawing/2014/main" id="{B679AD18-E365-430A-8E2D-D1E6A0E21AFF}"/>
              </a:ext>
            </a:extLst>
          </p:cNvPr>
          <p:cNvGrpSpPr/>
          <p:nvPr/>
        </p:nvGrpSpPr>
        <p:grpSpPr>
          <a:xfrm>
            <a:off x="3201709" y="2158336"/>
            <a:ext cx="7498419" cy="1652662"/>
            <a:chOff x="3917475" y="3393700"/>
            <a:chExt cx="7648778" cy="1685801"/>
          </a:xfrm>
        </p:grpSpPr>
        <p:sp>
          <p:nvSpPr>
            <p:cNvPr id="18" name="TextBox 17">
              <a:extLst>
                <a:ext uri="{FF2B5EF4-FFF2-40B4-BE49-F238E27FC236}">
                  <a16:creationId xmlns:a16="http://schemas.microsoft.com/office/drawing/2014/main" id="{ED6DEB02-3595-4839-BAD0-A6D90C07DC67}"/>
                </a:ext>
              </a:extLst>
            </p:cNvPr>
            <p:cNvSpPr txBox="1"/>
            <p:nvPr/>
          </p:nvSpPr>
          <p:spPr>
            <a:xfrm>
              <a:off x="3917476" y="3393700"/>
              <a:ext cx="5101617" cy="584775"/>
            </a:xfrm>
            <a:prstGeom prst="rect">
              <a:avLst/>
            </a:prstGeom>
            <a:noFill/>
          </p:spPr>
          <p:txBody>
            <a:bodyPr wrap="square" rtlCol="0">
              <a:spAutoFit/>
            </a:bodyPr>
            <a:lstStyle/>
            <a:p>
              <a:r>
                <a:rPr lang="en-IN" sz="3137" b="1" dirty="0">
                  <a:solidFill>
                    <a:srgbClr val="505050"/>
                  </a:solidFill>
                  <a:latin typeface="Lato" panose="020F0502020204030203" pitchFamily="34" charset="0"/>
                  <a:ea typeface="Lato" panose="020F0502020204030203" pitchFamily="34" charset="0"/>
                  <a:cs typeface="Lato" panose="020F0502020204030203" pitchFamily="34" charset="0"/>
                </a:rPr>
                <a:t>Eldert Grootenboer</a:t>
              </a:r>
            </a:p>
          </p:txBody>
        </p:sp>
        <p:sp>
          <p:nvSpPr>
            <p:cNvPr id="19" name="TextBox 18">
              <a:extLst>
                <a:ext uri="{FF2B5EF4-FFF2-40B4-BE49-F238E27FC236}">
                  <a16:creationId xmlns:a16="http://schemas.microsoft.com/office/drawing/2014/main" id="{553DF6ED-EE13-4D2B-8AD4-14D455EAE3F0}"/>
                </a:ext>
              </a:extLst>
            </p:cNvPr>
            <p:cNvSpPr txBox="1"/>
            <p:nvPr/>
          </p:nvSpPr>
          <p:spPr>
            <a:xfrm>
              <a:off x="3917476" y="3907220"/>
              <a:ext cx="6750524" cy="646331"/>
            </a:xfrm>
            <a:prstGeom prst="rect">
              <a:avLst/>
            </a:prstGeom>
            <a:noFill/>
          </p:spPr>
          <p:txBody>
            <a:bodyPr wrap="square" rtlCol="0">
              <a:spAutoFit/>
            </a:bodyPr>
            <a:lstStyle/>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‎Integration Architect – Motion 10</a:t>
              </a:r>
            </a:p>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Microsoft Azure MVP</a:t>
              </a:r>
            </a:p>
          </p:txBody>
        </p:sp>
        <p:sp>
          <p:nvSpPr>
            <p:cNvPr id="20" name="TextBox 19">
              <a:extLst>
                <a:ext uri="{FF2B5EF4-FFF2-40B4-BE49-F238E27FC236}">
                  <a16:creationId xmlns:a16="http://schemas.microsoft.com/office/drawing/2014/main" id="{C4FE43E8-610E-41FD-B6B6-4F95862609DC}"/>
                </a:ext>
              </a:extLst>
            </p:cNvPr>
            <p:cNvSpPr txBox="1"/>
            <p:nvPr/>
          </p:nvSpPr>
          <p:spPr>
            <a:xfrm>
              <a:off x="3917475" y="4617836"/>
              <a:ext cx="7648778" cy="461665"/>
            </a:xfrm>
            <a:prstGeom prst="rect">
              <a:avLst/>
            </a:prstGeom>
            <a:noFill/>
          </p:spPr>
          <p:txBody>
            <a:bodyPr wrap="square" rtlCol="0">
              <a:spAutoFit/>
            </a:bodyPr>
            <a:lstStyle/>
            <a:p>
              <a:r>
                <a:rPr lang="en-IN" sz="2353" b="1" dirty="0">
                  <a:solidFill>
                    <a:srgbClr val="505050"/>
                  </a:solidFill>
                  <a:latin typeface="Lato" panose="020F0502020204030203" pitchFamily="34" charset="0"/>
                  <a:ea typeface="Lato" panose="020F0502020204030203" pitchFamily="34" charset="0"/>
                  <a:cs typeface="Lato" panose="020F0502020204030203" pitchFamily="34" charset="0"/>
                </a:rPr>
                <a:t>Using Azure to Build Intelligent Bots</a:t>
              </a:r>
            </a:p>
          </p:txBody>
        </p:sp>
      </p:grpSp>
      <p:pic>
        <p:nvPicPr>
          <p:cNvPr id="9218" name="Picture 2" descr="Team Image">
            <a:extLst>
              <a:ext uri="{FF2B5EF4-FFF2-40B4-BE49-F238E27FC236}">
                <a16:creationId xmlns:a16="http://schemas.microsoft.com/office/drawing/2014/main" id="{657D1E3A-CF4C-4629-A6EC-66338F36FEB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8359"/>
          <a:stretch/>
        </p:blipFill>
        <p:spPr bwMode="auto">
          <a:xfrm>
            <a:off x="1585216" y="2181611"/>
            <a:ext cx="1367812" cy="13255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98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6C12-C910-44FD-9776-10DBFB74CC00}"/>
              </a:ext>
            </a:extLst>
          </p:cNvPr>
          <p:cNvSpPr>
            <a:spLocks noGrp="1"/>
          </p:cNvSpPr>
          <p:nvPr>
            <p:ph type="title"/>
          </p:nvPr>
        </p:nvSpPr>
        <p:spPr/>
        <p:txBody>
          <a:bodyPr/>
          <a:lstStyle/>
          <a:p>
            <a:r>
              <a:rPr lang="en-AU" sz="5882" dirty="0"/>
              <a:t>Acknowledgements</a:t>
            </a:r>
          </a:p>
        </p:txBody>
      </p:sp>
      <p:grpSp>
        <p:nvGrpSpPr>
          <p:cNvPr id="17" name="Group 16">
            <a:extLst>
              <a:ext uri="{FF2B5EF4-FFF2-40B4-BE49-F238E27FC236}">
                <a16:creationId xmlns:a16="http://schemas.microsoft.com/office/drawing/2014/main" id="{B679AD18-E365-430A-8E2D-D1E6A0E21AFF}"/>
              </a:ext>
            </a:extLst>
          </p:cNvPr>
          <p:cNvGrpSpPr/>
          <p:nvPr/>
        </p:nvGrpSpPr>
        <p:grpSpPr>
          <a:xfrm>
            <a:off x="3201709" y="2158336"/>
            <a:ext cx="7498419" cy="1652662"/>
            <a:chOff x="3917475" y="3393700"/>
            <a:chExt cx="7648778" cy="1685801"/>
          </a:xfrm>
        </p:grpSpPr>
        <p:sp>
          <p:nvSpPr>
            <p:cNvPr id="18" name="TextBox 17">
              <a:extLst>
                <a:ext uri="{FF2B5EF4-FFF2-40B4-BE49-F238E27FC236}">
                  <a16:creationId xmlns:a16="http://schemas.microsoft.com/office/drawing/2014/main" id="{ED6DEB02-3595-4839-BAD0-A6D90C07DC67}"/>
                </a:ext>
              </a:extLst>
            </p:cNvPr>
            <p:cNvSpPr txBox="1"/>
            <p:nvPr/>
          </p:nvSpPr>
          <p:spPr>
            <a:xfrm>
              <a:off x="3917476" y="3393700"/>
              <a:ext cx="5101617" cy="584775"/>
            </a:xfrm>
            <a:prstGeom prst="rect">
              <a:avLst/>
            </a:prstGeom>
            <a:noFill/>
          </p:spPr>
          <p:txBody>
            <a:bodyPr wrap="square" rtlCol="0">
              <a:spAutoFit/>
            </a:bodyPr>
            <a:lstStyle/>
            <a:p>
              <a:r>
                <a:rPr lang="en-IN" sz="3137" b="1" dirty="0">
                  <a:solidFill>
                    <a:srgbClr val="505050"/>
                  </a:solidFill>
                  <a:latin typeface="Lato" panose="020F0502020204030203" pitchFamily="34" charset="0"/>
                  <a:ea typeface="Lato" panose="020F0502020204030203" pitchFamily="34" charset="0"/>
                  <a:cs typeface="Lato" panose="020F0502020204030203" pitchFamily="34" charset="0"/>
                </a:rPr>
                <a:t>Dan Toomey</a:t>
              </a:r>
            </a:p>
          </p:txBody>
        </p:sp>
        <p:sp>
          <p:nvSpPr>
            <p:cNvPr id="19" name="TextBox 18">
              <a:extLst>
                <a:ext uri="{FF2B5EF4-FFF2-40B4-BE49-F238E27FC236}">
                  <a16:creationId xmlns:a16="http://schemas.microsoft.com/office/drawing/2014/main" id="{553DF6ED-EE13-4D2B-8AD4-14D455EAE3F0}"/>
                </a:ext>
              </a:extLst>
            </p:cNvPr>
            <p:cNvSpPr txBox="1"/>
            <p:nvPr/>
          </p:nvSpPr>
          <p:spPr>
            <a:xfrm>
              <a:off x="3917476" y="3907220"/>
              <a:ext cx="6750524" cy="646331"/>
            </a:xfrm>
            <a:prstGeom prst="rect">
              <a:avLst/>
            </a:prstGeom>
            <a:noFill/>
          </p:spPr>
          <p:txBody>
            <a:bodyPr wrap="square" rtlCol="0">
              <a:spAutoFit/>
            </a:bodyPr>
            <a:lstStyle/>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‎Principal Consultant - Mexia</a:t>
              </a:r>
            </a:p>
            <a:p>
              <a:r>
                <a:rPr lang="en-IN" sz="1765" b="1" dirty="0">
                  <a:solidFill>
                    <a:srgbClr val="505050"/>
                  </a:solidFill>
                  <a:latin typeface="Lato" panose="020F0502020204030203" pitchFamily="34" charset="0"/>
                  <a:ea typeface="Lato" panose="020F0502020204030203" pitchFamily="34" charset="0"/>
                  <a:cs typeface="Lato" panose="020F0502020204030203" pitchFamily="34" charset="0"/>
                </a:rPr>
                <a:t>Microsoft Azure MVP</a:t>
              </a:r>
            </a:p>
          </p:txBody>
        </p:sp>
        <p:sp>
          <p:nvSpPr>
            <p:cNvPr id="20" name="TextBox 19">
              <a:extLst>
                <a:ext uri="{FF2B5EF4-FFF2-40B4-BE49-F238E27FC236}">
                  <a16:creationId xmlns:a16="http://schemas.microsoft.com/office/drawing/2014/main" id="{C4FE43E8-610E-41FD-B6B6-4F95862609DC}"/>
                </a:ext>
              </a:extLst>
            </p:cNvPr>
            <p:cNvSpPr txBox="1"/>
            <p:nvPr/>
          </p:nvSpPr>
          <p:spPr>
            <a:xfrm>
              <a:off x="3917475" y="4617836"/>
              <a:ext cx="7648778" cy="461665"/>
            </a:xfrm>
            <a:prstGeom prst="rect">
              <a:avLst/>
            </a:prstGeom>
            <a:noFill/>
          </p:spPr>
          <p:txBody>
            <a:bodyPr wrap="square" rtlCol="0">
              <a:spAutoFit/>
            </a:bodyPr>
            <a:lstStyle/>
            <a:p>
              <a:r>
                <a:rPr lang="en-IN" sz="2353" b="1" dirty="0">
                  <a:solidFill>
                    <a:srgbClr val="505050"/>
                  </a:solidFill>
                  <a:latin typeface="Lato" panose="020F0502020204030203" pitchFamily="34" charset="0"/>
                  <a:ea typeface="Lato" panose="020F0502020204030203" pitchFamily="34" charset="0"/>
                  <a:cs typeface="Lato" panose="020F0502020204030203" pitchFamily="34" charset="0"/>
                </a:rPr>
                <a:t>Luis and Bots</a:t>
              </a:r>
            </a:p>
          </p:txBody>
        </p:sp>
      </p:grpSp>
      <p:pic>
        <p:nvPicPr>
          <p:cNvPr id="11" name="Picture 10" descr="A person wearing a white shirt and smiling at the camera&#10;&#10;Description generated with very high confidence">
            <a:extLst>
              <a:ext uri="{FF2B5EF4-FFF2-40B4-BE49-F238E27FC236}">
                <a16:creationId xmlns:a16="http://schemas.microsoft.com/office/drawing/2014/main" id="{A79C3534-21F5-4495-A59F-0F78B5B17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216" y="2181610"/>
            <a:ext cx="1361581" cy="136158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Rectangle 11">
            <a:extLst>
              <a:ext uri="{FF2B5EF4-FFF2-40B4-BE49-F238E27FC236}">
                <a16:creationId xmlns:a16="http://schemas.microsoft.com/office/drawing/2014/main" id="{26F7F50E-99A5-4A07-9A85-A3CB5275464B}"/>
              </a:ext>
            </a:extLst>
          </p:cNvPr>
          <p:cNvSpPr/>
          <p:nvPr/>
        </p:nvSpPr>
        <p:spPr>
          <a:xfrm>
            <a:off x="1605273" y="4674796"/>
            <a:ext cx="8258286" cy="1178528"/>
          </a:xfrm>
          <a:prstGeom prst="rect">
            <a:avLst/>
          </a:prstGeom>
        </p:spPr>
        <p:txBody>
          <a:bodyPr wrap="none">
            <a:spAutoFit/>
          </a:bodyPr>
          <a:lstStyle/>
          <a:p>
            <a:r>
              <a:rPr lang="en-AU" sz="3529" b="1" dirty="0"/>
              <a:t>ALSO: </a:t>
            </a:r>
          </a:p>
          <a:p>
            <a:r>
              <a:rPr lang="en-AU" sz="3529" dirty="0"/>
              <a:t>https://github.com/AzureCAT-GSI/DevCamp</a:t>
            </a:r>
          </a:p>
        </p:txBody>
      </p:sp>
    </p:spTree>
    <p:extLst>
      <p:ext uri="{BB962C8B-B14F-4D97-AF65-F5344CB8AC3E}">
        <p14:creationId xmlns:p14="http://schemas.microsoft.com/office/powerpoint/2010/main" val="2081591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Top Corners Rounded 10">
            <a:extLst>
              <a:ext uri="{FF2B5EF4-FFF2-40B4-BE49-F238E27FC236}">
                <a16:creationId xmlns:a16="http://schemas.microsoft.com/office/drawing/2014/main" id="{76E6212F-EB21-4328-8386-832840CB43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Top Corners Rounded 12">
            <a:extLst>
              <a:ext uri="{FF2B5EF4-FFF2-40B4-BE49-F238E27FC236}">
                <a16:creationId xmlns:a16="http://schemas.microsoft.com/office/drawing/2014/main" id="{9E74304E-CF2D-41E1-92CF-7FC508311B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717401F-8127-4697-8085-3D6C69B5D25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4559531"/>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A0400C0A-9B10-4497-AE50-1FAE12C3852B}"/>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5744504" y="467256"/>
            <a:ext cx="5460643" cy="5766440"/>
          </a:xfrm>
          <a:prstGeom prst="rect">
            <a:avLst/>
          </a:prstGeom>
        </p:spPr>
      </p:pic>
      <p:sp>
        <p:nvSpPr>
          <p:cNvPr id="2" name="Title 1"/>
          <p:cNvSpPr>
            <a:spLocks noGrp="1"/>
          </p:cNvSpPr>
          <p:nvPr>
            <p:ph type="title"/>
          </p:nvPr>
        </p:nvSpPr>
        <p:spPr>
          <a:xfrm>
            <a:off x="332315" y="1122363"/>
            <a:ext cx="3971220" cy="3249386"/>
          </a:xfrm>
        </p:spPr>
        <p:txBody>
          <a:bodyPr vert="horz" lIns="91440" tIns="45720" rIns="91440" bIns="45720" rtlCol="0" anchor="ctr">
            <a:normAutofit/>
          </a:bodyPr>
          <a:lstStyle/>
          <a:p>
            <a:r>
              <a:rPr lang="en-US" sz="5400" kern="1200">
                <a:solidFill>
                  <a:schemeClr val="bg1"/>
                </a:solidFill>
                <a:latin typeface="+mj-lt"/>
                <a:ea typeface="+mj-ea"/>
                <a:cs typeface="+mj-cs"/>
              </a:rPr>
              <a:t>Bots</a:t>
            </a:r>
          </a:p>
        </p:txBody>
      </p:sp>
      <p:sp>
        <p:nvSpPr>
          <p:cNvPr id="3" name="Text Placeholder 2"/>
          <p:cNvSpPr>
            <a:spLocks noGrp="1"/>
          </p:cNvSpPr>
          <p:nvPr>
            <p:ph sz="half" idx="1"/>
          </p:nvPr>
        </p:nvSpPr>
        <p:spPr>
          <a:xfrm>
            <a:off x="332314" y="4714874"/>
            <a:ext cx="3971221" cy="1240803"/>
          </a:xfrm>
        </p:spPr>
        <p:txBody>
          <a:bodyPr vert="horz" lIns="91440" tIns="45720" rIns="91440" bIns="45720" rtlCol="0">
            <a:normAutofit/>
          </a:bodyPr>
          <a:lstStyle/>
          <a:p>
            <a:pPr marL="0" indent="0">
              <a:buNone/>
            </a:pPr>
            <a:r>
              <a:rPr lang="en-US" sz="2400" dirty="0">
                <a:solidFill>
                  <a:schemeClr val="bg1"/>
                </a:solidFill>
              </a:rPr>
              <a:t>Conversation is the new UI,</a:t>
            </a:r>
          </a:p>
          <a:p>
            <a:pPr marL="0" indent="0">
              <a:buNone/>
            </a:pPr>
            <a:r>
              <a:rPr lang="en-US" sz="2400" kern="1200" dirty="0">
                <a:solidFill>
                  <a:schemeClr val="bg1"/>
                </a:solidFill>
                <a:latin typeface="+mn-lt"/>
                <a:ea typeface="+mn-ea"/>
                <a:cs typeface="+mn-cs"/>
              </a:rPr>
              <a:t>Bots are the new Apps</a:t>
            </a:r>
          </a:p>
        </p:txBody>
      </p:sp>
    </p:spTree>
    <p:extLst>
      <p:ext uri="{BB962C8B-B14F-4D97-AF65-F5344CB8AC3E}">
        <p14:creationId xmlns:p14="http://schemas.microsoft.com/office/powerpoint/2010/main" val="306826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865" y="-38980"/>
            <a:ext cx="12264961" cy="1455485"/>
          </a:xfrm>
          <a:prstGeom prst="rect">
            <a:avLst/>
          </a:prstGeom>
          <a:solidFill>
            <a:srgbClr val="512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2" name="Title 1"/>
          <p:cNvSpPr>
            <a:spLocks noGrp="1"/>
          </p:cNvSpPr>
          <p:nvPr>
            <p:ph type="title"/>
          </p:nvPr>
        </p:nvSpPr>
        <p:spPr/>
        <p:txBody>
          <a:bodyPr/>
          <a:lstStyle/>
          <a:p>
            <a:r>
              <a:rPr lang="en-US" dirty="0">
                <a:solidFill>
                  <a:schemeClr val="bg1"/>
                </a:solidFill>
              </a:rPr>
              <a:t>Rise of the Cognitive Assistant</a:t>
            </a:r>
          </a:p>
        </p:txBody>
      </p:sp>
      <p:sp>
        <p:nvSpPr>
          <p:cNvPr id="3" name="Content Placeholder 2">
            <a:extLst>
              <a:ext uri="{FF2B5EF4-FFF2-40B4-BE49-F238E27FC236}">
                <a16:creationId xmlns:a16="http://schemas.microsoft.com/office/drawing/2014/main" id="{2786DB4B-6DD4-48F0-9A19-65491FE03854}"/>
              </a:ext>
            </a:extLst>
          </p:cNvPr>
          <p:cNvSpPr>
            <a:spLocks noGrp="1"/>
          </p:cNvSpPr>
          <p:nvPr>
            <p:ph idx="1"/>
          </p:nvPr>
        </p:nvSpPr>
        <p:spPr/>
        <p:txBody>
          <a:bodyPr/>
          <a:lstStyle/>
          <a:p>
            <a:endParaRPr lang="en-NZ" dirty="0"/>
          </a:p>
        </p:txBody>
      </p:sp>
      <p:grpSp>
        <p:nvGrpSpPr>
          <p:cNvPr id="19" name="Group 18"/>
          <p:cNvGrpSpPr/>
          <p:nvPr/>
        </p:nvGrpSpPr>
        <p:grpSpPr>
          <a:xfrm>
            <a:off x="614116" y="4997301"/>
            <a:ext cx="2389788" cy="1868482"/>
            <a:chOff x="9875837" y="5707062"/>
            <a:chExt cx="1295400" cy="1181579"/>
          </a:xfrm>
        </p:grpSpPr>
        <p:sp>
          <p:nvSpPr>
            <p:cNvPr id="5" name="Rounded Rectangle 4"/>
            <p:cNvSpPr/>
            <p:nvPr/>
          </p:nvSpPr>
          <p:spPr bwMode="auto">
            <a:xfrm>
              <a:off x="10028237" y="5935662"/>
              <a:ext cx="990600" cy="533400"/>
            </a:xfrm>
            <a:prstGeom prst="roundRect">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6" name="Rectangle 5"/>
            <p:cNvSpPr/>
            <p:nvPr/>
          </p:nvSpPr>
          <p:spPr bwMode="auto">
            <a:xfrm>
              <a:off x="10217036"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 name="Rectangle 6"/>
            <p:cNvSpPr/>
            <p:nvPr/>
          </p:nvSpPr>
          <p:spPr bwMode="auto">
            <a:xfrm>
              <a:off x="10714037"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8" name="Rectangle 7"/>
            <p:cNvSpPr/>
            <p:nvPr/>
          </p:nvSpPr>
          <p:spPr bwMode="auto">
            <a:xfrm>
              <a:off x="11018386"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cxnSp>
          <p:nvCxnSpPr>
            <p:cNvPr id="11" name="Straight Arrow Connector 10"/>
            <p:cNvCxnSpPr>
              <a:stCxn id="5" idx="0"/>
            </p:cNvCxnSpPr>
            <p:nvPr/>
          </p:nvCxnSpPr>
          <p:spPr>
            <a:xfrm flipV="1">
              <a:off x="10523537" y="5707062"/>
              <a:ext cx="0" cy="228600"/>
            </a:xfrm>
            <a:prstGeom prst="straightConnector1">
              <a:avLst/>
            </a:prstGeom>
            <a:ln w="381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bwMode="auto">
            <a:xfrm>
              <a:off x="9875837" y="6572482"/>
              <a:ext cx="1295400" cy="316159"/>
            </a:xfrm>
            <a:custGeom>
              <a:avLst/>
              <a:gdLst>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13758 w 1235529"/>
                <a:gd name="connsiteY5" fmla="*/ 321129 h 337458"/>
                <a:gd name="connsiteX0" fmla="*/ 0 w 1287237"/>
                <a:gd name="connsiteY0" fmla="*/ 337458 h 337458"/>
                <a:gd name="connsiteX1" fmla="*/ 0 w 1287237"/>
                <a:gd name="connsiteY1" fmla="*/ 97972 h 337458"/>
                <a:gd name="connsiteX2" fmla="*/ 114300 w 1287237"/>
                <a:gd name="connsiteY2" fmla="*/ 5443 h 337458"/>
                <a:gd name="connsiteX3" fmla="*/ 1132115 w 1287237"/>
                <a:gd name="connsiteY3" fmla="*/ 0 h 337458"/>
                <a:gd name="connsiteX4" fmla="*/ 1235529 w 1287237"/>
                <a:gd name="connsiteY4" fmla="*/ 108858 h 337458"/>
                <a:gd name="connsiteX5" fmla="*/ 1287237 w 1287237"/>
                <a:gd name="connsiteY5" fmla="*/ 326571 h 337458"/>
                <a:gd name="connsiteX0" fmla="*/ 0 w 1249137"/>
                <a:gd name="connsiteY0" fmla="*/ 337458 h 337458"/>
                <a:gd name="connsiteX1" fmla="*/ 0 w 1249137"/>
                <a:gd name="connsiteY1" fmla="*/ 97972 h 337458"/>
                <a:gd name="connsiteX2" fmla="*/ 114300 w 1249137"/>
                <a:gd name="connsiteY2" fmla="*/ 5443 h 337458"/>
                <a:gd name="connsiteX3" fmla="*/ 1132115 w 1249137"/>
                <a:gd name="connsiteY3" fmla="*/ 0 h 337458"/>
                <a:gd name="connsiteX4" fmla="*/ 1235529 w 1249137"/>
                <a:gd name="connsiteY4" fmla="*/ 108858 h 337458"/>
                <a:gd name="connsiteX5" fmla="*/ 1249137 w 1249137"/>
                <a:gd name="connsiteY5" fmla="*/ 332014 h 337458"/>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24644 w 1235529"/>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1361 w 1238251"/>
                <a:gd name="connsiteY0" fmla="*/ 314799 h 316159"/>
                <a:gd name="connsiteX1" fmla="*/ 0 w 1238251"/>
                <a:gd name="connsiteY1" fmla="*/ 98445 h 316159"/>
                <a:gd name="connsiteX2" fmla="*/ 114300 w 1238251"/>
                <a:gd name="connsiteY2" fmla="*/ 5916 h 316159"/>
                <a:gd name="connsiteX3" fmla="*/ 1132115 w 1238251"/>
                <a:gd name="connsiteY3" fmla="*/ 473 h 316159"/>
                <a:gd name="connsiteX4" fmla="*/ 1235529 w 1238251"/>
                <a:gd name="connsiteY4" fmla="*/ 109331 h 316159"/>
                <a:gd name="connsiteX5" fmla="*/ 1238251 w 1238251"/>
                <a:gd name="connsiteY5" fmla="*/ 316159 h 3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1" h="316159">
                  <a:moveTo>
                    <a:pt x="1361" y="314799"/>
                  </a:moveTo>
                  <a:cubicBezTo>
                    <a:pt x="907" y="242681"/>
                    <a:pt x="454" y="170563"/>
                    <a:pt x="0" y="98445"/>
                  </a:cubicBezTo>
                  <a:cubicBezTo>
                    <a:pt x="1361" y="3648"/>
                    <a:pt x="-2722" y="2741"/>
                    <a:pt x="114300" y="5916"/>
                  </a:cubicBezTo>
                  <a:lnTo>
                    <a:pt x="1132115" y="473"/>
                  </a:lnTo>
                  <a:cubicBezTo>
                    <a:pt x="1240065" y="20"/>
                    <a:pt x="1236436" y="-11320"/>
                    <a:pt x="1235529" y="109331"/>
                  </a:cubicBezTo>
                  <a:cubicBezTo>
                    <a:pt x="1236436" y="178274"/>
                    <a:pt x="1237344" y="247216"/>
                    <a:pt x="1238251" y="316159"/>
                  </a:cubicBezTo>
                </a:path>
              </a:pathLst>
            </a:cu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a:solidFill>
                  <a:srgbClr val="FFFFFF"/>
                </a:solidFill>
              </a:endParaRPr>
            </a:p>
          </p:txBody>
        </p:sp>
        <p:cxnSp>
          <p:nvCxnSpPr>
            <p:cNvPr id="16" name="Straight Connector 15"/>
            <p:cNvCxnSpPr/>
            <p:nvPr/>
          </p:nvCxnSpPr>
          <p:spPr>
            <a:xfrm>
              <a:off x="10319770"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a:off x="10714037"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bwMode="auto">
            <a:xfrm>
              <a:off x="9904410"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dirty="0">
                <a:gradFill>
                  <a:gsLst>
                    <a:gs pos="5439">
                      <a:srgbClr val="F8F8F8"/>
                    </a:gs>
                    <a:gs pos="10000">
                      <a:srgbClr val="F8F8F8"/>
                    </a:gs>
                  </a:gsLst>
                  <a:lin ang="5400000" scaled="0"/>
                </a:gradFill>
              </a:endParaRPr>
            </a:p>
          </p:txBody>
        </p:sp>
      </p:grpSp>
      <p:sp>
        <p:nvSpPr>
          <p:cNvPr id="4" name="Rectangle 3"/>
          <p:cNvSpPr/>
          <p:nvPr/>
        </p:nvSpPr>
        <p:spPr bwMode="auto">
          <a:xfrm>
            <a:off x="420254" y="1748236"/>
            <a:ext cx="2777515" cy="2777515"/>
          </a:xfrm>
          <a:prstGeom prst="rect">
            <a:avLst/>
          </a:prstGeom>
          <a:solidFill>
            <a:srgbClr val="512A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7" tIns="89617" rIns="0" bIns="45706" numCol="1" rtlCol="0" anchor="t" anchorCtr="0" compatLnSpc="1">
            <a:prstTxWarp prst="textNoShape">
              <a:avLst/>
            </a:prstTxWarp>
          </a:bodyPr>
          <a:lstStyle/>
          <a:p>
            <a:pPr defTabSz="913751" fontAlgn="base">
              <a:spcBef>
                <a:spcPct val="0"/>
              </a:spcBef>
              <a:spcAft>
                <a:spcPct val="0"/>
              </a:spcAft>
              <a:defRPr/>
            </a:pPr>
            <a:r>
              <a:rPr lang="en-US" sz="2353" dirty="0">
                <a:solidFill>
                  <a:srgbClr val="FFFFFF"/>
                </a:solidFill>
              </a:rPr>
              <a:t>Assistants are being embedded everywhere; are increasing ability to solve problems.</a:t>
            </a:r>
          </a:p>
        </p:txBody>
      </p:sp>
      <p:sp>
        <p:nvSpPr>
          <p:cNvPr id="15" name="Rectangle 14"/>
          <p:cNvSpPr/>
          <p:nvPr/>
        </p:nvSpPr>
        <p:spPr bwMode="auto">
          <a:xfrm>
            <a:off x="3286711" y="1748236"/>
            <a:ext cx="2777515" cy="2777515"/>
          </a:xfrm>
          <a:prstGeom prst="rect">
            <a:avLst/>
          </a:prstGeom>
          <a:solidFill>
            <a:srgbClr val="512A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0" bIns="45706" numCol="1" spcCol="0" rtlCol="0" fromWordArt="0" anchor="t" anchorCtr="0" forceAA="0" compatLnSpc="1">
            <a:prstTxWarp prst="textNoShape">
              <a:avLst/>
            </a:prstTxWarp>
            <a:noAutofit/>
          </a:bodyPr>
          <a:lstStyle/>
          <a:p>
            <a:pPr defTabSz="913751" fontAlgn="base">
              <a:spcBef>
                <a:spcPct val="0"/>
              </a:spcBef>
              <a:spcAft>
                <a:spcPct val="0"/>
              </a:spcAft>
              <a:defRPr/>
            </a:pPr>
            <a:r>
              <a:rPr lang="en-US" sz="2353" dirty="0">
                <a:solidFill>
                  <a:srgbClr val="FFFFFF"/>
                </a:solidFill>
              </a:rPr>
              <a:t>As computing advances, so will Virtual Assistant ability to help in task completion.</a:t>
            </a:r>
          </a:p>
        </p:txBody>
      </p:sp>
      <p:sp>
        <p:nvSpPr>
          <p:cNvPr id="20" name="Rectangle 19"/>
          <p:cNvSpPr/>
          <p:nvPr/>
        </p:nvSpPr>
        <p:spPr bwMode="auto">
          <a:xfrm>
            <a:off x="6153172" y="1748236"/>
            <a:ext cx="2777515" cy="2777515"/>
          </a:xfrm>
          <a:prstGeom prst="rect">
            <a:avLst/>
          </a:prstGeom>
          <a:solidFill>
            <a:srgbClr val="512A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0" bIns="45706" numCol="1" spcCol="0" rtlCol="0" fromWordArt="0" anchor="t" anchorCtr="0" forceAA="0" compatLnSpc="1">
            <a:prstTxWarp prst="textNoShape">
              <a:avLst/>
            </a:prstTxWarp>
            <a:noAutofit/>
          </a:bodyPr>
          <a:lstStyle/>
          <a:p>
            <a:pPr defTabSz="913751" fontAlgn="base">
              <a:spcBef>
                <a:spcPct val="0"/>
              </a:spcBef>
              <a:spcAft>
                <a:spcPct val="0"/>
              </a:spcAft>
              <a:defRPr/>
            </a:pPr>
            <a:r>
              <a:rPr lang="en-US" sz="2353" dirty="0">
                <a:solidFill>
                  <a:srgbClr val="FFFFFF"/>
                </a:solidFill>
              </a:rPr>
              <a:t>Virtual Assistants ability to be “smart”, and to understand intent, tone, and context.</a:t>
            </a:r>
          </a:p>
        </p:txBody>
      </p:sp>
      <p:sp>
        <p:nvSpPr>
          <p:cNvPr id="21" name="Rectangle 20"/>
          <p:cNvSpPr/>
          <p:nvPr/>
        </p:nvSpPr>
        <p:spPr bwMode="auto">
          <a:xfrm>
            <a:off x="8998807" y="1748236"/>
            <a:ext cx="2777515" cy="2777515"/>
          </a:xfrm>
          <a:prstGeom prst="rect">
            <a:avLst/>
          </a:prstGeom>
          <a:solidFill>
            <a:srgbClr val="512A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0" bIns="45706" numCol="1" spcCol="0" rtlCol="0" fromWordArt="0" anchor="t" anchorCtr="0" forceAA="0" compatLnSpc="1">
            <a:prstTxWarp prst="textNoShape">
              <a:avLst/>
            </a:prstTxWarp>
            <a:noAutofit/>
          </a:bodyPr>
          <a:lstStyle/>
          <a:p>
            <a:pPr defTabSz="913751" fontAlgn="base">
              <a:spcBef>
                <a:spcPct val="0"/>
              </a:spcBef>
              <a:spcAft>
                <a:spcPct val="0"/>
              </a:spcAft>
              <a:defRPr/>
            </a:pPr>
            <a:r>
              <a:rPr lang="en-US" sz="2353" dirty="0">
                <a:solidFill>
                  <a:srgbClr val="FFFFFF"/>
                </a:solidFill>
              </a:rPr>
              <a:t>Market demand for meaningful, </a:t>
            </a:r>
            <a:r>
              <a:rPr lang="en-US" sz="2353" dirty="0" err="1">
                <a:solidFill>
                  <a:srgbClr val="FFFFFF"/>
                </a:solidFill>
              </a:rPr>
              <a:t>stateful</a:t>
            </a:r>
            <a:r>
              <a:rPr lang="en-US" sz="2353" dirty="0">
                <a:solidFill>
                  <a:srgbClr val="FFFFFF"/>
                </a:solidFill>
              </a:rPr>
              <a:t> and goal oriented conversations.</a:t>
            </a:r>
          </a:p>
        </p:txBody>
      </p:sp>
    </p:spTree>
    <p:extLst>
      <p:ext uri="{BB962C8B-B14F-4D97-AF65-F5344CB8AC3E}">
        <p14:creationId xmlns:p14="http://schemas.microsoft.com/office/powerpoint/2010/main" val="296463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5375" y="3382492"/>
            <a:ext cx="5518892" cy="17437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1973" y="1411600"/>
            <a:ext cx="10227739" cy="1841383"/>
          </a:xfrm>
          <a:prstGeom prst="rect">
            <a:avLst/>
          </a:prstGeom>
        </p:spPr>
      </p:pic>
      <p:sp>
        <p:nvSpPr>
          <p:cNvPr id="13" name="Rectangle 12"/>
          <p:cNvSpPr/>
          <p:nvPr/>
        </p:nvSpPr>
        <p:spPr>
          <a:xfrm>
            <a:off x="195374" y="297179"/>
            <a:ext cx="6498158" cy="769204"/>
          </a:xfrm>
          <a:prstGeom prst="rect">
            <a:avLst/>
          </a:prstGeom>
        </p:spPr>
        <p:txBody>
          <a:bodyPr wrap="square" anchor="ctr">
            <a:spAutoFit/>
          </a:bodyPr>
          <a:lstStyle/>
          <a:p>
            <a:pPr marL="179209" defTabSz="913210" fontAlgn="base">
              <a:spcBef>
                <a:spcPts val="1174"/>
              </a:spcBef>
              <a:spcAft>
                <a:spcPts val="1174"/>
              </a:spcAft>
              <a:defRPr/>
            </a:pPr>
            <a:r>
              <a:rPr lang="en-US" sz="4312" kern="0" dirty="0">
                <a:solidFill>
                  <a:srgbClr val="FFFFFF"/>
                </a:solidFill>
                <a:latin typeface="Segoe UI Light"/>
                <a:cs typeface="Segoe UI Semibold" panose="020B0702040204020203" pitchFamily="34" charset="0"/>
              </a:rPr>
              <a:t>BOTS – The Hype</a:t>
            </a:r>
          </a:p>
        </p:txBody>
      </p:sp>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4267" y="3500790"/>
            <a:ext cx="6412940" cy="1507188"/>
          </a:xfrm>
          <a:prstGeom prst="rect">
            <a:avLst/>
          </a:prstGeom>
        </p:spPr>
      </p:pic>
      <p:sp>
        <p:nvSpPr>
          <p:cNvPr id="4" name="Title 3">
            <a:extLst>
              <a:ext uri="{FF2B5EF4-FFF2-40B4-BE49-F238E27FC236}">
                <a16:creationId xmlns:a16="http://schemas.microsoft.com/office/drawing/2014/main" id="{3BAB3AAA-C574-41F2-A4D9-286543ECF7CE}"/>
              </a:ext>
            </a:extLst>
          </p:cNvPr>
          <p:cNvSpPr>
            <a:spLocks noGrp="1"/>
          </p:cNvSpPr>
          <p:nvPr>
            <p:ph type="title"/>
          </p:nvPr>
        </p:nvSpPr>
        <p:spPr>
          <a:xfrm>
            <a:off x="865" y="331747"/>
            <a:ext cx="10514108" cy="1325375"/>
          </a:xfrm>
        </p:spPr>
        <p:txBody>
          <a:bodyPr/>
          <a:lstStyle/>
          <a:p>
            <a:r>
              <a:rPr lang="en-US" dirty="0"/>
              <a:t>Bots are the new Apps</a:t>
            </a:r>
          </a:p>
        </p:txBody>
      </p:sp>
      <p:pic>
        <p:nvPicPr>
          <p:cNvPr id="12" name="Picture 11">
            <a:extLst>
              <a:ext uri="{FF2B5EF4-FFF2-40B4-BE49-F238E27FC236}">
                <a16:creationId xmlns:a16="http://schemas.microsoft.com/office/drawing/2014/main" id="{E2038EE7-7F1F-4678-B1C8-633BB75A00A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91301" y="5062837"/>
            <a:ext cx="5796369" cy="1788810"/>
          </a:xfrm>
          <a:prstGeom prst="rect">
            <a:avLst/>
          </a:prstGeom>
        </p:spPr>
      </p:pic>
    </p:spTree>
    <p:extLst>
      <p:ext uri="{BB962C8B-B14F-4D97-AF65-F5344CB8AC3E}">
        <p14:creationId xmlns:p14="http://schemas.microsoft.com/office/powerpoint/2010/main" val="6669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5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409901" y="2180804"/>
            <a:ext cx="7748904" cy="561131"/>
          </a:xfrm>
          <a:prstGeom prst="rect">
            <a:avLst/>
          </a:prstGeom>
          <a:noFill/>
        </p:spPr>
        <p:txBody>
          <a:bodyPr wrap="square" lIns="179259" tIns="143407" rIns="179259" bIns="143407" rtlCol="0" anchor="ctr">
            <a:spAutoFit/>
          </a:bodyPr>
          <a:lstStyle/>
          <a:p>
            <a:pPr algn="ctr">
              <a:lnSpc>
                <a:spcPct val="90000"/>
              </a:lnSpc>
              <a:spcAft>
                <a:spcPts val="588"/>
              </a:spcAft>
              <a:defRPr/>
            </a:pPr>
            <a:endParaRPr lang="en-US" sz="1961" kern="0" dirty="0">
              <a:solidFill>
                <a:srgbClr val="FFB900"/>
              </a:solidFill>
              <a:latin typeface="Segoe UI Semibold" panose="020B0702040204020203" pitchFamily="34" charset="0"/>
              <a:cs typeface="Segoe UI Semibold" panose="020B0702040204020203" pitchFamily="34" charset="0"/>
            </a:endParaRPr>
          </a:p>
        </p:txBody>
      </p:sp>
      <p:grpSp>
        <p:nvGrpSpPr>
          <p:cNvPr id="2" name="Group 1"/>
          <p:cNvGrpSpPr/>
          <p:nvPr/>
        </p:nvGrpSpPr>
        <p:grpSpPr>
          <a:xfrm>
            <a:off x="120684" y="340376"/>
            <a:ext cx="9662874" cy="793421"/>
            <a:chOff x="-182562" y="810441"/>
            <a:chExt cx="11651197" cy="809445"/>
          </a:xfrm>
          <a:solidFill>
            <a:schemeClr val="bg1"/>
          </a:solidFill>
        </p:grpSpPr>
        <p:sp>
          <p:nvSpPr>
            <p:cNvPr id="94" name="Rectangle 93"/>
            <p:cNvSpPr/>
            <p:nvPr/>
          </p:nvSpPr>
          <p:spPr>
            <a:xfrm>
              <a:off x="427038" y="855289"/>
              <a:ext cx="1066799" cy="7645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65" kern="0">
                <a:solidFill>
                  <a:sysClr val="windowText" lastClr="000000"/>
                </a:solidFill>
              </a:endParaRPr>
            </a:p>
          </p:txBody>
        </p:sp>
        <p:sp>
          <p:nvSpPr>
            <p:cNvPr id="86" name="Rectangle 85"/>
            <p:cNvSpPr/>
            <p:nvPr/>
          </p:nvSpPr>
          <p:spPr>
            <a:xfrm>
              <a:off x="-182562" y="810441"/>
              <a:ext cx="11651197" cy="670606"/>
            </a:xfrm>
            <a:prstGeom prst="rect">
              <a:avLst/>
            </a:prstGeom>
            <a:grpFill/>
          </p:spPr>
          <p:txBody>
            <a:bodyPr wrap="square" anchor="ctr">
              <a:spAutoFit/>
            </a:bodyPr>
            <a:lstStyle/>
            <a:p>
              <a:pPr marL="179209" defTabSz="913210" fontAlgn="base">
                <a:spcBef>
                  <a:spcPts val="1174"/>
                </a:spcBef>
                <a:spcAft>
                  <a:spcPts val="1174"/>
                </a:spcAft>
                <a:defRPr/>
              </a:pPr>
              <a:r>
                <a:rPr lang="en-US" sz="3600" kern="0" dirty="0">
                  <a:latin typeface="Segoe UI Light"/>
                  <a:cs typeface="Segoe UI Semibold" panose="020B0702040204020203" pitchFamily="34" charset="0"/>
                </a:rPr>
                <a:t>Bots are gaining in Popularity for Good Reason</a:t>
              </a:r>
            </a:p>
          </p:txBody>
        </p:sp>
      </p:grpSp>
      <p:pic>
        <p:nvPicPr>
          <p:cNvPr id="5" name="Picture 4">
            <a:extLst>
              <a:ext uri="{FF2B5EF4-FFF2-40B4-BE49-F238E27FC236}">
                <a16:creationId xmlns:a16="http://schemas.microsoft.com/office/drawing/2014/main" id="{D4E6C2C7-D103-4EDD-A268-9D4C592ADF5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797" y="1172212"/>
            <a:ext cx="6808291" cy="5574441"/>
          </a:xfrm>
          <a:prstGeom prst="rect">
            <a:avLst/>
          </a:prstGeom>
        </p:spPr>
      </p:pic>
      <p:sp>
        <p:nvSpPr>
          <p:cNvPr id="6" name="Rectangle 5">
            <a:extLst>
              <a:ext uri="{FF2B5EF4-FFF2-40B4-BE49-F238E27FC236}">
                <a16:creationId xmlns:a16="http://schemas.microsoft.com/office/drawing/2014/main" id="{6A5C6D3F-C4A2-4DA0-A0EF-841BED71DB7A}"/>
              </a:ext>
            </a:extLst>
          </p:cNvPr>
          <p:cNvSpPr/>
          <p:nvPr/>
        </p:nvSpPr>
        <p:spPr>
          <a:xfrm>
            <a:off x="8208214" y="3959433"/>
            <a:ext cx="1669259" cy="374793"/>
          </a:xfrm>
          <a:prstGeom prst="rect">
            <a:avLst/>
          </a:prstGeom>
        </p:spPr>
        <p:txBody>
          <a:bodyPr wrap="none">
            <a:spAutoFit/>
          </a:bodyPr>
          <a:lstStyle/>
          <a:p>
            <a:r>
              <a:rPr lang="en-US" dirty="0">
                <a:solidFill>
                  <a:srgbClr val="444444"/>
                </a:solidFill>
                <a:latin typeface="Open Sans"/>
              </a:rPr>
              <a:t>- Statista 2017</a:t>
            </a:r>
            <a:endParaRPr lang="en-US" dirty="0"/>
          </a:p>
        </p:txBody>
      </p:sp>
      <p:sp>
        <p:nvSpPr>
          <p:cNvPr id="7" name="Rectangle 6">
            <a:extLst>
              <a:ext uri="{FF2B5EF4-FFF2-40B4-BE49-F238E27FC236}">
                <a16:creationId xmlns:a16="http://schemas.microsoft.com/office/drawing/2014/main" id="{85E208C8-53B1-46FF-8C96-417D2B03A250}"/>
              </a:ext>
            </a:extLst>
          </p:cNvPr>
          <p:cNvSpPr/>
          <p:nvPr/>
        </p:nvSpPr>
        <p:spPr>
          <a:xfrm>
            <a:off x="6697895" y="3128554"/>
            <a:ext cx="5119914" cy="845624"/>
          </a:xfrm>
          <a:prstGeom prst="rect">
            <a:avLst/>
          </a:prstGeom>
        </p:spPr>
        <p:txBody>
          <a:bodyPr wrap="square">
            <a:spAutoFit/>
          </a:bodyPr>
          <a:lstStyle/>
          <a:p>
            <a:pPr fontAlgn="base"/>
            <a:r>
              <a:rPr lang="en-US" sz="2400" b="1" dirty="0">
                <a:solidFill>
                  <a:srgbClr val="444444"/>
                </a:solidFill>
                <a:latin typeface="Open Sans"/>
              </a:rPr>
              <a:t>Most popular mobile messaging apps worldwide - January 2017</a:t>
            </a:r>
            <a:r>
              <a:rPr lang="en-US" sz="2400" dirty="0">
                <a:solidFill>
                  <a:srgbClr val="444444"/>
                </a:solidFill>
                <a:latin typeface="Open Sans"/>
              </a:rPr>
              <a:t> </a:t>
            </a:r>
          </a:p>
        </p:txBody>
      </p:sp>
      <p:sp>
        <p:nvSpPr>
          <p:cNvPr id="8" name="TextBox 7">
            <a:extLst>
              <a:ext uri="{FF2B5EF4-FFF2-40B4-BE49-F238E27FC236}">
                <a16:creationId xmlns:a16="http://schemas.microsoft.com/office/drawing/2014/main" id="{73000F67-DA4E-498C-9B9E-F73E65762CA2}"/>
              </a:ext>
            </a:extLst>
          </p:cNvPr>
          <p:cNvSpPr txBox="1"/>
          <p:nvPr/>
        </p:nvSpPr>
        <p:spPr>
          <a:xfrm>
            <a:off x="2431301" y="1133796"/>
            <a:ext cx="2227854" cy="369332"/>
          </a:xfrm>
          <a:prstGeom prst="rect">
            <a:avLst/>
          </a:prstGeom>
          <a:noFill/>
        </p:spPr>
        <p:txBody>
          <a:bodyPr wrap="none" rtlCol="0">
            <a:spAutoFit/>
          </a:bodyPr>
          <a:lstStyle/>
          <a:p>
            <a:r>
              <a:rPr lang="en-US" b="1" dirty="0"/>
              <a:t>Monthly Active Users</a:t>
            </a:r>
          </a:p>
        </p:txBody>
      </p:sp>
    </p:spTree>
    <p:extLst>
      <p:ext uri="{BB962C8B-B14F-4D97-AF65-F5344CB8AC3E}">
        <p14:creationId xmlns:p14="http://schemas.microsoft.com/office/powerpoint/2010/main" val="1392553688"/>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00"/>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NZ_Template_2018.pptx" id="{48CDA943-8D75-4B68-B93A-F3FEBCB3BF66}" vid="{43F47440-22AA-4F95-A911-9D854778CC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Global Integration Bootcamp NZ_Template_2018</Template>
  <TotalTime>237</TotalTime>
  <Words>1867</Words>
  <Application>Microsoft Office PowerPoint</Application>
  <PresentationFormat>Widescreen</PresentationFormat>
  <Paragraphs>263</Paragraphs>
  <Slides>28</Slides>
  <Notes>23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42" baseType="lpstr">
      <vt:lpstr>Arial</vt:lpstr>
      <vt:lpstr>Calibri</vt:lpstr>
      <vt:lpstr>Calibri Light</vt:lpstr>
      <vt:lpstr>Gill Sans MT Condensed</vt:lpstr>
      <vt:lpstr>Lato</vt:lpstr>
      <vt:lpstr>Open Sans</vt:lpstr>
      <vt:lpstr>Segoe UI</vt:lpstr>
      <vt:lpstr>Segoe UI Black</vt:lpstr>
      <vt:lpstr>Segoe UI Light</vt:lpstr>
      <vt:lpstr>Segoe UI Semibold</vt:lpstr>
      <vt:lpstr>Segoe UI Semilight</vt:lpstr>
      <vt:lpstr>Wingdings</vt:lpstr>
      <vt:lpstr>Office Theme</vt:lpstr>
      <vt:lpstr>Visio</vt:lpstr>
      <vt:lpstr>Introduction to Bots, Luis and Flow</vt:lpstr>
      <vt:lpstr>About me</vt:lpstr>
      <vt:lpstr>Acknowledgements</vt:lpstr>
      <vt:lpstr>Acknowledgements</vt:lpstr>
      <vt:lpstr>Acknowledgements</vt:lpstr>
      <vt:lpstr>Bots</vt:lpstr>
      <vt:lpstr>Rise of the Cognitive Assistant</vt:lpstr>
      <vt:lpstr>Bots are the new Apps</vt:lpstr>
      <vt:lpstr>PowerPoint Presentation</vt:lpstr>
      <vt:lpstr>What is a Bot ?</vt:lpstr>
      <vt:lpstr>What is the Bot Framework? </vt:lpstr>
      <vt:lpstr>PowerPoint Presentation</vt:lpstr>
      <vt:lpstr>PowerPoint Presentation</vt:lpstr>
      <vt:lpstr>Language Understanding Intelligence Service (LUIS) </vt:lpstr>
      <vt:lpstr>Behind the scenes</vt:lpstr>
      <vt:lpstr>PowerPoint Presentation</vt:lpstr>
      <vt:lpstr>PowerPoint Presentation</vt:lpstr>
      <vt:lpstr>Who is the audience for Flow?</vt:lpstr>
      <vt:lpstr>What makes up a Flow?</vt:lpstr>
      <vt:lpstr>Connect to cloud and on premises data</vt:lpstr>
      <vt:lpstr>Templates help users get started</vt:lpstr>
      <vt:lpstr>Verticals for various professions</vt:lpstr>
      <vt:lpstr>PowerPoint Presentation</vt:lpstr>
      <vt:lpstr>Build flows from scratch</vt:lpstr>
      <vt:lpstr>Lab #2</vt:lpstr>
      <vt:lpstr>Lab #2 Prerequisites</vt:lpstr>
      <vt:lpstr>Lab #2 Steps</vt:lpstr>
      <vt:lpstr>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Flow and BOT Framework</dc:title>
  <dc:creator>Wagner Silveira</dc:creator>
  <cp:lastModifiedBy>Wagner Silveira</cp:lastModifiedBy>
  <cp:revision>2</cp:revision>
  <dcterms:created xsi:type="dcterms:W3CDTF">2018-03-22T08:55:13Z</dcterms:created>
  <dcterms:modified xsi:type="dcterms:W3CDTF">2018-03-23T08:43:10Z</dcterms:modified>
</cp:coreProperties>
</file>